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1" r:id="rId5"/>
    <p:sldId id="262" r:id="rId6"/>
    <p:sldId id="260" r:id="rId7"/>
    <p:sldId id="263" r:id="rId8"/>
    <p:sldId id="259" r:id="rId9"/>
    <p:sldId id="264" r:id="rId10"/>
    <p:sldId id="265" r:id="rId11"/>
    <p:sldId id="266" r:id="rId12"/>
    <p:sldId id="267" r:id="rId13"/>
    <p:sldId id="268" r:id="rId14"/>
    <p:sldId id="269" r:id="rId15"/>
    <p:sldId id="272" r:id="rId16"/>
    <p:sldId id="270" r:id="rId17"/>
    <p:sldId id="271" r:id="rId18"/>
    <p:sldId id="273" r:id="rId19"/>
    <p:sldId id="274" r:id="rId20"/>
    <p:sldId id="275" r:id="rId21"/>
    <p:sldId id="276" r:id="rId22"/>
    <p:sldId id="277" r:id="rId23"/>
    <p:sldId id="278" r:id="rId24"/>
  </p:sldIdLst>
  <p:sldSz cx="10693400" cy="7561263"/>
  <p:notesSz cx="6858000" cy="9144000"/>
  <p:defaultTextStyle>
    <a:defPPr>
      <a:defRPr lang="es-CO"/>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84" y="-72"/>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61696-8453-405E-8D6A-C1FE06A46DBC}" type="doc">
      <dgm:prSet loTypeId="urn:microsoft.com/office/officeart/2005/8/layout/radial1" loCatId="cycle" qsTypeId="urn:microsoft.com/office/officeart/2005/8/quickstyle/simple5" qsCatId="simple" csTypeId="urn:microsoft.com/office/officeart/2005/8/colors/colorful1#2" csCatId="colorful" phldr="1"/>
      <dgm:spPr/>
      <dgm:t>
        <a:bodyPr/>
        <a:lstStyle/>
        <a:p>
          <a:endParaRPr lang="es-CO"/>
        </a:p>
      </dgm:t>
    </dgm:pt>
    <dgm:pt modelId="{17351F3A-7D06-42CC-BF70-DF3D1D9CDAA5}">
      <dgm:prSet phldrT="[Texto]" custT="1"/>
      <dgm:spPr/>
      <dgm:t>
        <a:bodyPr/>
        <a:lstStyle/>
        <a:p>
          <a:r>
            <a:rPr lang="es-CO" sz="1600" b="1" dirty="0" smtClean="0">
              <a:effectLst>
                <a:outerShdw blurRad="38100" dist="38100" dir="2700000" algn="tl">
                  <a:srgbClr val="000000">
                    <a:alpha val="43137"/>
                  </a:srgbClr>
                </a:outerShdw>
              </a:effectLst>
            </a:rPr>
            <a:t>PRINCIPIOS DE LA FUNCIÓN PÚBLICA</a:t>
          </a:r>
        </a:p>
        <a:p>
          <a:r>
            <a:rPr lang="es-CO" sz="1600" b="1" dirty="0" smtClean="0">
              <a:effectLst>
                <a:outerShdw blurRad="38100" dist="38100" dir="2700000" algn="tl">
                  <a:srgbClr val="000000">
                    <a:alpha val="43137"/>
                  </a:srgbClr>
                </a:outerShdw>
              </a:effectLst>
            </a:rPr>
            <a:t>(Art. 209 CP)</a:t>
          </a:r>
          <a:endParaRPr lang="es-CO" sz="1600" b="1" dirty="0">
            <a:effectLst>
              <a:outerShdw blurRad="38100" dist="38100" dir="2700000" algn="tl">
                <a:srgbClr val="000000">
                  <a:alpha val="43137"/>
                </a:srgbClr>
              </a:outerShdw>
            </a:effectLst>
          </a:endParaRPr>
        </a:p>
      </dgm:t>
    </dgm:pt>
    <dgm:pt modelId="{077FF519-B468-4C95-832B-03F6EC170EA1}" type="parTrans" cxnId="{928554FA-DB65-406C-92BF-B374385A17C9}">
      <dgm:prSet/>
      <dgm:spPr/>
      <dgm:t>
        <a:bodyPr/>
        <a:lstStyle/>
        <a:p>
          <a:endParaRPr lang="es-CO" sz="1600"/>
        </a:p>
      </dgm:t>
    </dgm:pt>
    <dgm:pt modelId="{31DC1FAD-D6EE-480A-A696-F44762AF1A35}" type="sibTrans" cxnId="{928554FA-DB65-406C-92BF-B374385A17C9}">
      <dgm:prSet/>
      <dgm:spPr/>
      <dgm:t>
        <a:bodyPr/>
        <a:lstStyle/>
        <a:p>
          <a:endParaRPr lang="es-CO" sz="1600"/>
        </a:p>
      </dgm:t>
    </dgm:pt>
    <dgm:pt modelId="{2E16A9FB-ECA7-4396-BEBF-7C5735A90D25}">
      <dgm:prSet phldrT="[Texto]" custT="1">
        <dgm:style>
          <a:lnRef idx="0">
            <a:schemeClr val="accent2"/>
          </a:lnRef>
          <a:fillRef idx="3">
            <a:schemeClr val="accent2"/>
          </a:fillRef>
          <a:effectRef idx="3">
            <a:schemeClr val="accent2"/>
          </a:effectRef>
          <a:fontRef idx="minor">
            <a:schemeClr val="lt1"/>
          </a:fontRef>
        </dgm:style>
      </dgm:prSet>
      <dgm:spPr/>
      <dgm:t>
        <a:bodyPr/>
        <a:lstStyle/>
        <a:p>
          <a:r>
            <a:rPr lang="es-ES" sz="1200" smtClean="0"/>
            <a:t>Moralidad pública</a:t>
          </a:r>
          <a:endParaRPr lang="es-CO" sz="1200"/>
        </a:p>
      </dgm:t>
    </dgm:pt>
    <dgm:pt modelId="{4A08B75A-E24D-4583-8564-200B92A89AB8}" type="parTrans" cxnId="{12E4AE4A-91A7-45AE-9047-801446BC3236}">
      <dgm:prSet custT="1"/>
      <dgm:spPr/>
      <dgm:t>
        <a:bodyPr/>
        <a:lstStyle/>
        <a:p>
          <a:endParaRPr lang="es-CO" sz="400"/>
        </a:p>
      </dgm:t>
    </dgm:pt>
    <dgm:pt modelId="{7CB10BA1-6BAD-495C-A2D8-B2A66B0BCA03}" type="sibTrans" cxnId="{12E4AE4A-91A7-45AE-9047-801446BC3236}">
      <dgm:prSet/>
      <dgm:spPr/>
      <dgm:t>
        <a:bodyPr/>
        <a:lstStyle/>
        <a:p>
          <a:endParaRPr lang="es-CO" sz="1600"/>
        </a:p>
      </dgm:t>
    </dgm:pt>
    <dgm:pt modelId="{15129940-1B31-44E4-9C76-305027856DA0}">
      <dgm:prSet phldrT="[Texto]" custT="1">
        <dgm:style>
          <a:lnRef idx="0">
            <a:schemeClr val="accent3"/>
          </a:lnRef>
          <a:fillRef idx="3">
            <a:schemeClr val="accent3"/>
          </a:fillRef>
          <a:effectRef idx="3">
            <a:schemeClr val="accent3"/>
          </a:effectRef>
          <a:fontRef idx="minor">
            <a:schemeClr val="lt1"/>
          </a:fontRef>
        </dgm:style>
      </dgm:prSet>
      <dgm:spPr/>
      <dgm:t>
        <a:bodyPr/>
        <a:lstStyle/>
        <a:p>
          <a:r>
            <a:rPr lang="es-ES" sz="1200" dirty="0" smtClean="0"/>
            <a:t>Transparencia</a:t>
          </a:r>
          <a:endParaRPr lang="es-CO" sz="1200" dirty="0"/>
        </a:p>
      </dgm:t>
    </dgm:pt>
    <dgm:pt modelId="{7D6D4117-6B14-45BD-8B91-7A14F92822CF}" type="parTrans" cxnId="{F7AF899F-CC66-436F-9486-135D8586B3E3}">
      <dgm:prSet custT="1"/>
      <dgm:spPr/>
      <dgm:t>
        <a:bodyPr/>
        <a:lstStyle/>
        <a:p>
          <a:endParaRPr lang="es-CO" sz="400"/>
        </a:p>
      </dgm:t>
    </dgm:pt>
    <dgm:pt modelId="{87AEF976-EFBE-433F-983B-7E731248F578}" type="sibTrans" cxnId="{F7AF899F-CC66-436F-9486-135D8586B3E3}">
      <dgm:prSet/>
      <dgm:spPr/>
      <dgm:t>
        <a:bodyPr/>
        <a:lstStyle/>
        <a:p>
          <a:endParaRPr lang="es-CO" sz="1600"/>
        </a:p>
      </dgm:t>
    </dgm:pt>
    <dgm:pt modelId="{47E80A46-EC8E-4C8B-8DB2-4D6B04BD13F1}">
      <dgm:prSet phldrT="[Texto]" custT="1">
        <dgm:style>
          <a:lnRef idx="0">
            <a:schemeClr val="accent4"/>
          </a:lnRef>
          <a:fillRef idx="3">
            <a:schemeClr val="accent4"/>
          </a:fillRef>
          <a:effectRef idx="3">
            <a:schemeClr val="accent4"/>
          </a:effectRef>
          <a:fontRef idx="minor">
            <a:schemeClr val="lt1"/>
          </a:fontRef>
        </dgm:style>
      </dgm:prSet>
      <dgm:spPr/>
      <dgm:t>
        <a:bodyPr/>
        <a:lstStyle/>
        <a:p>
          <a:r>
            <a:rPr lang="es-ES" sz="1100" dirty="0" smtClean="0"/>
            <a:t>Objetividad</a:t>
          </a:r>
          <a:endParaRPr lang="es-CO" sz="1100" dirty="0"/>
        </a:p>
      </dgm:t>
    </dgm:pt>
    <dgm:pt modelId="{A467D616-664D-47C4-9A0B-AC9F53241F6B}" type="parTrans" cxnId="{CD6C45E9-E1E4-4C06-BCCC-5C105CE9D37D}">
      <dgm:prSet custT="1"/>
      <dgm:spPr/>
      <dgm:t>
        <a:bodyPr/>
        <a:lstStyle/>
        <a:p>
          <a:endParaRPr lang="es-CO" sz="400"/>
        </a:p>
      </dgm:t>
    </dgm:pt>
    <dgm:pt modelId="{D592E0D2-A58D-41BF-A782-657F531362A9}" type="sibTrans" cxnId="{CD6C45E9-E1E4-4C06-BCCC-5C105CE9D37D}">
      <dgm:prSet/>
      <dgm:spPr/>
      <dgm:t>
        <a:bodyPr/>
        <a:lstStyle/>
        <a:p>
          <a:endParaRPr lang="es-CO" sz="1600"/>
        </a:p>
      </dgm:t>
    </dgm:pt>
    <dgm:pt modelId="{EC4FA147-6BDE-4DFB-A7C6-AC0F6C9D8FD5}">
      <dgm:prSet phldrT="[Texto]" custT="1">
        <dgm:style>
          <a:lnRef idx="0">
            <a:schemeClr val="accent5"/>
          </a:lnRef>
          <a:fillRef idx="3">
            <a:schemeClr val="accent5"/>
          </a:fillRef>
          <a:effectRef idx="3">
            <a:schemeClr val="accent5"/>
          </a:effectRef>
          <a:fontRef idx="minor">
            <a:schemeClr val="lt1"/>
          </a:fontRef>
        </dgm:style>
      </dgm:prSet>
      <dgm:spPr/>
      <dgm:t>
        <a:bodyPr/>
        <a:lstStyle/>
        <a:p>
          <a:r>
            <a:rPr lang="es-ES" sz="1200" smtClean="0"/>
            <a:t>Honradez</a:t>
          </a:r>
          <a:endParaRPr lang="es-CO" sz="1200"/>
        </a:p>
      </dgm:t>
    </dgm:pt>
    <dgm:pt modelId="{0A5C529E-559F-4633-8EBE-A362F20AAE1F}" type="parTrans" cxnId="{236E3095-47D8-452F-88AF-0DCAF49BA6EE}">
      <dgm:prSet custT="1"/>
      <dgm:spPr/>
      <dgm:t>
        <a:bodyPr/>
        <a:lstStyle/>
        <a:p>
          <a:endParaRPr lang="es-CO" sz="400"/>
        </a:p>
      </dgm:t>
    </dgm:pt>
    <dgm:pt modelId="{3FE30B94-C2B9-4120-8AA0-C42050526A09}" type="sibTrans" cxnId="{236E3095-47D8-452F-88AF-0DCAF49BA6EE}">
      <dgm:prSet/>
      <dgm:spPr/>
      <dgm:t>
        <a:bodyPr/>
        <a:lstStyle/>
        <a:p>
          <a:endParaRPr lang="es-CO" sz="1600"/>
        </a:p>
      </dgm:t>
    </dgm:pt>
    <dgm:pt modelId="{109607FB-4D4C-41D0-87BA-2659F499790A}">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S" sz="1200" smtClean="0"/>
            <a:t>Lealtad</a:t>
          </a:r>
          <a:endParaRPr lang="es-CO" sz="1200"/>
        </a:p>
      </dgm:t>
    </dgm:pt>
    <dgm:pt modelId="{D932FABB-AE3F-4E87-B85F-4DF26CE0709D}" type="parTrans" cxnId="{15130476-73E7-4283-AD32-E0501D10DDCC}">
      <dgm:prSet custT="1"/>
      <dgm:spPr/>
      <dgm:t>
        <a:bodyPr/>
        <a:lstStyle/>
        <a:p>
          <a:endParaRPr lang="es-CO" sz="400"/>
        </a:p>
      </dgm:t>
    </dgm:pt>
    <dgm:pt modelId="{469AC4F1-7842-4A26-A533-46CA3B4A3FD8}" type="sibTrans" cxnId="{15130476-73E7-4283-AD32-E0501D10DDCC}">
      <dgm:prSet/>
      <dgm:spPr/>
      <dgm:t>
        <a:bodyPr/>
        <a:lstStyle/>
        <a:p>
          <a:endParaRPr lang="es-CO" sz="1600"/>
        </a:p>
      </dgm:t>
    </dgm:pt>
    <dgm:pt modelId="{CC28D4D6-07FA-44C3-A0CB-9404BA26EC97}">
      <dgm:prSet phldrT="[Texto]" custT="1">
        <dgm:style>
          <a:lnRef idx="0">
            <a:schemeClr val="accent1"/>
          </a:lnRef>
          <a:fillRef idx="3">
            <a:schemeClr val="accent1"/>
          </a:fillRef>
          <a:effectRef idx="3">
            <a:schemeClr val="accent1"/>
          </a:effectRef>
          <a:fontRef idx="minor">
            <a:schemeClr val="lt1"/>
          </a:fontRef>
        </dgm:style>
      </dgm:prSet>
      <dgm:spPr/>
      <dgm:t>
        <a:bodyPr/>
        <a:lstStyle/>
        <a:p>
          <a:r>
            <a:rPr lang="es-ES" sz="1200" smtClean="0"/>
            <a:t>Igualdad</a:t>
          </a:r>
          <a:endParaRPr lang="es-CO" sz="1200"/>
        </a:p>
      </dgm:t>
    </dgm:pt>
    <dgm:pt modelId="{E4008605-28BC-403A-B400-63F7D3E2A163}" type="parTrans" cxnId="{FEC5C981-1E6C-4E50-8B73-F9ED266A4F35}">
      <dgm:prSet custT="1"/>
      <dgm:spPr/>
      <dgm:t>
        <a:bodyPr/>
        <a:lstStyle/>
        <a:p>
          <a:endParaRPr lang="es-CO" sz="400"/>
        </a:p>
      </dgm:t>
    </dgm:pt>
    <dgm:pt modelId="{ADFA6E44-43A1-450F-B471-F4EAA1E2844E}" type="sibTrans" cxnId="{FEC5C981-1E6C-4E50-8B73-F9ED266A4F35}">
      <dgm:prSet/>
      <dgm:spPr/>
      <dgm:t>
        <a:bodyPr/>
        <a:lstStyle/>
        <a:p>
          <a:endParaRPr lang="es-CO" sz="1600"/>
        </a:p>
      </dgm:t>
    </dgm:pt>
    <dgm:pt modelId="{2D94E491-E531-4428-976F-70E7B4B6825C}">
      <dgm:prSet phldrT="[Texto]" custT="1">
        <dgm:style>
          <a:lnRef idx="0">
            <a:schemeClr val="accent2"/>
          </a:lnRef>
          <a:fillRef idx="3">
            <a:schemeClr val="accent2"/>
          </a:fillRef>
          <a:effectRef idx="3">
            <a:schemeClr val="accent2"/>
          </a:effectRef>
          <a:fontRef idx="minor">
            <a:schemeClr val="lt1"/>
          </a:fontRef>
        </dgm:style>
      </dgm:prSet>
      <dgm:spPr/>
      <dgm:t>
        <a:bodyPr/>
        <a:lstStyle/>
        <a:p>
          <a:r>
            <a:rPr lang="es-ES" sz="1000" dirty="0" smtClean="0"/>
            <a:t>Imparcialidad</a:t>
          </a:r>
          <a:endParaRPr lang="es-CO" sz="1000" dirty="0"/>
        </a:p>
      </dgm:t>
    </dgm:pt>
    <dgm:pt modelId="{2AFB587E-5041-4E3A-B714-4AF3D79DDEF1}" type="parTrans" cxnId="{93326092-3E8B-49A4-96CE-2F79DB67529D}">
      <dgm:prSet custT="1"/>
      <dgm:spPr/>
      <dgm:t>
        <a:bodyPr/>
        <a:lstStyle/>
        <a:p>
          <a:endParaRPr lang="es-CO" sz="400"/>
        </a:p>
      </dgm:t>
    </dgm:pt>
    <dgm:pt modelId="{91A68AD5-4179-4AD8-92BA-2F5C1D391297}" type="sibTrans" cxnId="{93326092-3E8B-49A4-96CE-2F79DB67529D}">
      <dgm:prSet/>
      <dgm:spPr/>
      <dgm:t>
        <a:bodyPr/>
        <a:lstStyle/>
        <a:p>
          <a:endParaRPr lang="es-CO" sz="1600"/>
        </a:p>
      </dgm:t>
    </dgm:pt>
    <dgm:pt modelId="{C255227D-7A65-4523-9DCC-258E2BA972EA}">
      <dgm:prSet phldrT="[Texto]" custT="1">
        <dgm:style>
          <a:lnRef idx="0">
            <a:schemeClr val="accent4"/>
          </a:lnRef>
          <a:fillRef idx="3">
            <a:schemeClr val="accent4"/>
          </a:fillRef>
          <a:effectRef idx="3">
            <a:schemeClr val="accent4"/>
          </a:effectRef>
          <a:fontRef idx="minor">
            <a:schemeClr val="lt1"/>
          </a:fontRef>
        </dgm:style>
      </dgm:prSet>
      <dgm:spPr/>
      <dgm:t>
        <a:bodyPr/>
        <a:lstStyle/>
        <a:p>
          <a:r>
            <a:rPr lang="es-ES" sz="1100" dirty="0" smtClean="0"/>
            <a:t>Neutralidad</a:t>
          </a:r>
          <a:endParaRPr lang="es-CO" sz="1100" dirty="0"/>
        </a:p>
      </dgm:t>
    </dgm:pt>
    <dgm:pt modelId="{63CAFA7E-9457-443C-8965-E6E98ADA8B50}" type="parTrans" cxnId="{033C58AD-8332-4460-8143-19350918DA88}">
      <dgm:prSet custT="1"/>
      <dgm:spPr/>
      <dgm:t>
        <a:bodyPr/>
        <a:lstStyle/>
        <a:p>
          <a:endParaRPr lang="es-CO" sz="400"/>
        </a:p>
      </dgm:t>
    </dgm:pt>
    <dgm:pt modelId="{A03CB348-B6DC-4CE8-9321-CEE992262D64}" type="sibTrans" cxnId="{033C58AD-8332-4460-8143-19350918DA88}">
      <dgm:prSet/>
      <dgm:spPr/>
      <dgm:t>
        <a:bodyPr/>
        <a:lstStyle/>
        <a:p>
          <a:endParaRPr lang="es-CO" sz="1600"/>
        </a:p>
      </dgm:t>
    </dgm:pt>
    <dgm:pt modelId="{93CD5B0B-7535-47A5-9E43-4D80DDA94A2F}">
      <dgm:prSet phldrT="[Texto]" custT="1">
        <dgm:style>
          <a:lnRef idx="0">
            <a:schemeClr val="accent5"/>
          </a:lnRef>
          <a:fillRef idx="3">
            <a:schemeClr val="accent5"/>
          </a:fillRef>
          <a:effectRef idx="3">
            <a:schemeClr val="accent5"/>
          </a:effectRef>
          <a:fontRef idx="minor">
            <a:schemeClr val="lt1"/>
          </a:fontRef>
        </dgm:style>
      </dgm:prSet>
      <dgm:spPr/>
      <dgm:t>
        <a:bodyPr/>
        <a:lstStyle/>
        <a:p>
          <a:r>
            <a:rPr lang="es-ES" sz="1200" smtClean="0"/>
            <a:t>Eficacia</a:t>
          </a:r>
          <a:endParaRPr lang="es-CO" sz="1200"/>
        </a:p>
      </dgm:t>
    </dgm:pt>
    <dgm:pt modelId="{6186EF9D-E68F-4B14-B27E-149E4446410C}" type="parTrans" cxnId="{A2B371B9-413D-48CD-9D42-8324B99ACD64}">
      <dgm:prSet custT="1"/>
      <dgm:spPr/>
      <dgm:t>
        <a:bodyPr/>
        <a:lstStyle/>
        <a:p>
          <a:endParaRPr lang="es-CO" sz="400"/>
        </a:p>
      </dgm:t>
    </dgm:pt>
    <dgm:pt modelId="{FA2A4280-6009-40DE-BAFA-C48F6739C5AC}" type="sibTrans" cxnId="{A2B371B9-413D-48CD-9D42-8324B99ACD64}">
      <dgm:prSet/>
      <dgm:spPr/>
      <dgm:t>
        <a:bodyPr/>
        <a:lstStyle/>
        <a:p>
          <a:endParaRPr lang="es-CO" sz="1600"/>
        </a:p>
      </dgm:t>
    </dgm:pt>
    <dgm:pt modelId="{B1BDD83A-8981-4F87-A937-9133D4480DD3}">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S" sz="1200" smtClean="0"/>
            <a:t>Eficiencia</a:t>
          </a:r>
          <a:endParaRPr lang="es-CO" sz="1200"/>
        </a:p>
      </dgm:t>
    </dgm:pt>
    <dgm:pt modelId="{5E22BC25-4B80-45B5-B0BF-D3E363B46C82}" type="parTrans" cxnId="{A3D601C6-AFCB-4249-AA8B-DD74069A8E2F}">
      <dgm:prSet custT="1"/>
      <dgm:spPr/>
      <dgm:t>
        <a:bodyPr/>
        <a:lstStyle/>
        <a:p>
          <a:endParaRPr lang="es-CO" sz="400"/>
        </a:p>
      </dgm:t>
    </dgm:pt>
    <dgm:pt modelId="{C3709B78-EBF0-4FBA-89CC-880AEBE5E1AD}" type="sibTrans" cxnId="{A3D601C6-AFCB-4249-AA8B-DD74069A8E2F}">
      <dgm:prSet/>
      <dgm:spPr/>
      <dgm:t>
        <a:bodyPr/>
        <a:lstStyle/>
        <a:p>
          <a:endParaRPr lang="es-CO" sz="1600"/>
        </a:p>
      </dgm:t>
    </dgm:pt>
    <dgm:pt modelId="{F08AA6E9-F0D3-43CC-A481-E092BF127E9D}">
      <dgm:prSet phldrT="[Texto]" custT="1">
        <dgm:style>
          <a:lnRef idx="0">
            <a:schemeClr val="accent1"/>
          </a:lnRef>
          <a:fillRef idx="3">
            <a:schemeClr val="accent1"/>
          </a:fillRef>
          <a:effectRef idx="3">
            <a:schemeClr val="accent1"/>
          </a:effectRef>
          <a:fontRef idx="minor">
            <a:schemeClr val="lt1"/>
          </a:fontRef>
        </dgm:style>
      </dgm:prSet>
      <dgm:spPr/>
      <dgm:t>
        <a:bodyPr/>
        <a:lstStyle/>
        <a:p>
          <a:r>
            <a:rPr lang="es-ES" sz="1200" smtClean="0"/>
            <a:t>Economía</a:t>
          </a:r>
          <a:endParaRPr lang="es-CO" sz="1200"/>
        </a:p>
      </dgm:t>
    </dgm:pt>
    <dgm:pt modelId="{D3DA9761-B3AD-4208-A332-097133A71043}" type="parTrans" cxnId="{F4E5ACEC-3856-4645-8AC7-ABE7538D8F52}">
      <dgm:prSet custT="1"/>
      <dgm:spPr/>
      <dgm:t>
        <a:bodyPr/>
        <a:lstStyle/>
        <a:p>
          <a:endParaRPr lang="es-CO" sz="400"/>
        </a:p>
      </dgm:t>
    </dgm:pt>
    <dgm:pt modelId="{4DA922AD-C0B1-4DDB-986E-2D7B9DEA6645}" type="sibTrans" cxnId="{F4E5ACEC-3856-4645-8AC7-ABE7538D8F52}">
      <dgm:prSet/>
      <dgm:spPr/>
      <dgm:t>
        <a:bodyPr/>
        <a:lstStyle/>
        <a:p>
          <a:endParaRPr lang="es-CO" sz="1600"/>
        </a:p>
      </dgm:t>
    </dgm:pt>
    <dgm:pt modelId="{EA6B45C2-1469-434C-9169-166B1A682DB2}" type="pres">
      <dgm:prSet presAssocID="{26161696-8453-405E-8D6A-C1FE06A46DBC}" presName="cycle" presStyleCnt="0">
        <dgm:presLayoutVars>
          <dgm:chMax val="1"/>
          <dgm:dir/>
          <dgm:animLvl val="ctr"/>
          <dgm:resizeHandles val="exact"/>
        </dgm:presLayoutVars>
      </dgm:prSet>
      <dgm:spPr/>
      <dgm:t>
        <a:bodyPr/>
        <a:lstStyle/>
        <a:p>
          <a:endParaRPr lang="es-CO"/>
        </a:p>
      </dgm:t>
    </dgm:pt>
    <dgm:pt modelId="{0A994280-7A27-4FEB-B8AA-2A68A46C5516}" type="pres">
      <dgm:prSet presAssocID="{17351F3A-7D06-42CC-BF70-DF3D1D9CDAA5}" presName="centerShape" presStyleLbl="node0" presStyleIdx="0" presStyleCnt="1" custScaleX="359818" custScaleY="212925"/>
      <dgm:spPr/>
      <dgm:t>
        <a:bodyPr/>
        <a:lstStyle/>
        <a:p>
          <a:endParaRPr lang="es-CO"/>
        </a:p>
      </dgm:t>
    </dgm:pt>
    <dgm:pt modelId="{0103EDE2-74D0-4948-B71B-F9B6892AD338}" type="pres">
      <dgm:prSet presAssocID="{4A08B75A-E24D-4583-8564-200B92A89AB8}" presName="Name9" presStyleLbl="parChTrans1D2" presStyleIdx="0" presStyleCnt="11"/>
      <dgm:spPr/>
      <dgm:t>
        <a:bodyPr/>
        <a:lstStyle/>
        <a:p>
          <a:endParaRPr lang="es-CO"/>
        </a:p>
      </dgm:t>
    </dgm:pt>
    <dgm:pt modelId="{C63924A4-50AB-4DCA-833B-F0BA312B7B7A}" type="pres">
      <dgm:prSet presAssocID="{4A08B75A-E24D-4583-8564-200B92A89AB8}" presName="connTx" presStyleLbl="parChTrans1D2" presStyleIdx="0" presStyleCnt="11"/>
      <dgm:spPr/>
      <dgm:t>
        <a:bodyPr/>
        <a:lstStyle/>
        <a:p>
          <a:endParaRPr lang="es-CO"/>
        </a:p>
      </dgm:t>
    </dgm:pt>
    <dgm:pt modelId="{3A965FF9-700D-4DC5-BB14-2164C4CA935F}" type="pres">
      <dgm:prSet presAssocID="{2E16A9FB-ECA7-4396-BEBF-7C5735A90D25}" presName="node" presStyleLbl="node1" presStyleIdx="0" presStyleCnt="11" custScaleX="160629">
        <dgm:presLayoutVars>
          <dgm:bulletEnabled val="1"/>
        </dgm:presLayoutVars>
      </dgm:prSet>
      <dgm:spPr/>
      <dgm:t>
        <a:bodyPr/>
        <a:lstStyle/>
        <a:p>
          <a:endParaRPr lang="es-CO"/>
        </a:p>
      </dgm:t>
    </dgm:pt>
    <dgm:pt modelId="{775721B2-FE7B-4F19-BEF2-5A6B063CB36F}" type="pres">
      <dgm:prSet presAssocID="{7D6D4117-6B14-45BD-8B91-7A14F92822CF}" presName="Name9" presStyleLbl="parChTrans1D2" presStyleIdx="1" presStyleCnt="11"/>
      <dgm:spPr/>
      <dgm:t>
        <a:bodyPr/>
        <a:lstStyle/>
        <a:p>
          <a:endParaRPr lang="es-CO"/>
        </a:p>
      </dgm:t>
    </dgm:pt>
    <dgm:pt modelId="{8D0880DB-8D7A-40E2-9614-BD231F51E1AD}" type="pres">
      <dgm:prSet presAssocID="{7D6D4117-6B14-45BD-8B91-7A14F92822CF}" presName="connTx" presStyleLbl="parChTrans1D2" presStyleIdx="1" presStyleCnt="11"/>
      <dgm:spPr/>
      <dgm:t>
        <a:bodyPr/>
        <a:lstStyle/>
        <a:p>
          <a:endParaRPr lang="es-CO"/>
        </a:p>
      </dgm:t>
    </dgm:pt>
    <dgm:pt modelId="{8541D02A-EDBC-42DB-90B6-BCE1200EA2B1}" type="pres">
      <dgm:prSet presAssocID="{15129940-1B31-44E4-9C76-305027856DA0}" presName="node" presStyleLbl="node1" presStyleIdx="1" presStyleCnt="11" custScaleX="182436" custRadScaleRad="108848" custRadScaleInc="40699">
        <dgm:presLayoutVars>
          <dgm:bulletEnabled val="1"/>
        </dgm:presLayoutVars>
      </dgm:prSet>
      <dgm:spPr/>
      <dgm:t>
        <a:bodyPr/>
        <a:lstStyle/>
        <a:p>
          <a:endParaRPr lang="es-CO"/>
        </a:p>
      </dgm:t>
    </dgm:pt>
    <dgm:pt modelId="{99A7FF42-E2F0-486F-A1AD-1A6ED59E6FE0}" type="pres">
      <dgm:prSet presAssocID="{A467D616-664D-47C4-9A0B-AC9F53241F6B}" presName="Name9" presStyleLbl="parChTrans1D2" presStyleIdx="2" presStyleCnt="11"/>
      <dgm:spPr/>
      <dgm:t>
        <a:bodyPr/>
        <a:lstStyle/>
        <a:p>
          <a:endParaRPr lang="es-CO"/>
        </a:p>
      </dgm:t>
    </dgm:pt>
    <dgm:pt modelId="{D1BB033D-4684-42F2-BCBF-DAD61D1F87DC}" type="pres">
      <dgm:prSet presAssocID="{A467D616-664D-47C4-9A0B-AC9F53241F6B}" presName="connTx" presStyleLbl="parChTrans1D2" presStyleIdx="2" presStyleCnt="11"/>
      <dgm:spPr/>
      <dgm:t>
        <a:bodyPr/>
        <a:lstStyle/>
        <a:p>
          <a:endParaRPr lang="es-CO"/>
        </a:p>
      </dgm:t>
    </dgm:pt>
    <dgm:pt modelId="{9994A8F0-8001-461F-9605-8EFDAE125C2F}" type="pres">
      <dgm:prSet presAssocID="{47E80A46-EC8E-4C8B-8DB2-4D6B04BD13F1}" presName="node" presStyleLbl="node1" presStyleIdx="2" presStyleCnt="11" custScaleX="149675" custRadScaleRad="113821" custRadScaleInc="19186">
        <dgm:presLayoutVars>
          <dgm:bulletEnabled val="1"/>
        </dgm:presLayoutVars>
      </dgm:prSet>
      <dgm:spPr/>
      <dgm:t>
        <a:bodyPr/>
        <a:lstStyle/>
        <a:p>
          <a:endParaRPr lang="es-CO"/>
        </a:p>
      </dgm:t>
    </dgm:pt>
    <dgm:pt modelId="{E536069D-AB3C-4BE3-AE80-B2B0EB25FE48}" type="pres">
      <dgm:prSet presAssocID="{0A5C529E-559F-4633-8EBE-A362F20AAE1F}" presName="Name9" presStyleLbl="parChTrans1D2" presStyleIdx="3" presStyleCnt="11"/>
      <dgm:spPr/>
      <dgm:t>
        <a:bodyPr/>
        <a:lstStyle/>
        <a:p>
          <a:endParaRPr lang="es-CO"/>
        </a:p>
      </dgm:t>
    </dgm:pt>
    <dgm:pt modelId="{90B092B5-4DB5-4D38-A2ED-76FC1F0DD093}" type="pres">
      <dgm:prSet presAssocID="{0A5C529E-559F-4633-8EBE-A362F20AAE1F}" presName="connTx" presStyleLbl="parChTrans1D2" presStyleIdx="3" presStyleCnt="11"/>
      <dgm:spPr/>
      <dgm:t>
        <a:bodyPr/>
        <a:lstStyle/>
        <a:p>
          <a:endParaRPr lang="es-CO"/>
        </a:p>
      </dgm:t>
    </dgm:pt>
    <dgm:pt modelId="{4AB20201-F7CE-41B3-973A-CB48693FD601}" type="pres">
      <dgm:prSet presAssocID="{EC4FA147-6BDE-4DFB-A7C6-AC0F6C9D8FD5}" presName="node" presStyleLbl="node1" presStyleIdx="3" presStyleCnt="11" custScaleX="149675" custRadScaleRad="114872" custRadScaleInc="-6510">
        <dgm:presLayoutVars>
          <dgm:bulletEnabled val="1"/>
        </dgm:presLayoutVars>
      </dgm:prSet>
      <dgm:spPr/>
      <dgm:t>
        <a:bodyPr/>
        <a:lstStyle/>
        <a:p>
          <a:endParaRPr lang="es-CO"/>
        </a:p>
      </dgm:t>
    </dgm:pt>
    <dgm:pt modelId="{01728514-0627-4C3D-990A-663BF62327C4}" type="pres">
      <dgm:prSet presAssocID="{D932FABB-AE3F-4E87-B85F-4DF26CE0709D}" presName="Name9" presStyleLbl="parChTrans1D2" presStyleIdx="4" presStyleCnt="11"/>
      <dgm:spPr/>
      <dgm:t>
        <a:bodyPr/>
        <a:lstStyle/>
        <a:p>
          <a:endParaRPr lang="es-CO"/>
        </a:p>
      </dgm:t>
    </dgm:pt>
    <dgm:pt modelId="{3061E91A-2B45-4240-803B-B8A05A877AC5}" type="pres">
      <dgm:prSet presAssocID="{D932FABB-AE3F-4E87-B85F-4DF26CE0709D}" presName="connTx" presStyleLbl="parChTrans1D2" presStyleIdx="4" presStyleCnt="11"/>
      <dgm:spPr/>
      <dgm:t>
        <a:bodyPr/>
        <a:lstStyle/>
        <a:p>
          <a:endParaRPr lang="es-CO"/>
        </a:p>
      </dgm:t>
    </dgm:pt>
    <dgm:pt modelId="{43759603-E427-4A5A-AB1A-8F2474ACA969}" type="pres">
      <dgm:prSet presAssocID="{109607FB-4D4C-41D0-87BA-2659F499790A}" presName="node" presStyleLbl="node1" presStyleIdx="4" presStyleCnt="11" custScaleX="149675" custRadScaleRad="111774" custRadScaleInc="-30824">
        <dgm:presLayoutVars>
          <dgm:bulletEnabled val="1"/>
        </dgm:presLayoutVars>
      </dgm:prSet>
      <dgm:spPr/>
      <dgm:t>
        <a:bodyPr/>
        <a:lstStyle/>
        <a:p>
          <a:endParaRPr lang="es-CO"/>
        </a:p>
      </dgm:t>
    </dgm:pt>
    <dgm:pt modelId="{21FED65B-D224-4D03-8997-250A9F79CACB}" type="pres">
      <dgm:prSet presAssocID="{E4008605-28BC-403A-B400-63F7D3E2A163}" presName="Name9" presStyleLbl="parChTrans1D2" presStyleIdx="5" presStyleCnt="11"/>
      <dgm:spPr/>
      <dgm:t>
        <a:bodyPr/>
        <a:lstStyle/>
        <a:p>
          <a:endParaRPr lang="es-CO"/>
        </a:p>
      </dgm:t>
    </dgm:pt>
    <dgm:pt modelId="{7837CEA9-8EE2-427D-B0A9-BCF683DFBE68}" type="pres">
      <dgm:prSet presAssocID="{E4008605-28BC-403A-B400-63F7D3E2A163}" presName="connTx" presStyleLbl="parChTrans1D2" presStyleIdx="5" presStyleCnt="11"/>
      <dgm:spPr/>
      <dgm:t>
        <a:bodyPr/>
        <a:lstStyle/>
        <a:p>
          <a:endParaRPr lang="es-CO"/>
        </a:p>
      </dgm:t>
    </dgm:pt>
    <dgm:pt modelId="{DA8CF18F-68A3-419E-B824-BDB14E8BC3C7}" type="pres">
      <dgm:prSet presAssocID="{CC28D4D6-07FA-44C3-A0CB-9404BA26EC97}" presName="node" presStyleLbl="node1" presStyleIdx="5" presStyleCnt="11" custScaleX="149675" custRadScaleRad="102881" custRadScaleInc="-29261">
        <dgm:presLayoutVars>
          <dgm:bulletEnabled val="1"/>
        </dgm:presLayoutVars>
      </dgm:prSet>
      <dgm:spPr/>
      <dgm:t>
        <a:bodyPr/>
        <a:lstStyle/>
        <a:p>
          <a:endParaRPr lang="es-CO"/>
        </a:p>
      </dgm:t>
    </dgm:pt>
    <dgm:pt modelId="{CD0938B7-DE0D-4FDD-85E9-BD2F1AE05FF8}" type="pres">
      <dgm:prSet presAssocID="{2AFB587E-5041-4E3A-B714-4AF3D79DDEF1}" presName="Name9" presStyleLbl="parChTrans1D2" presStyleIdx="6" presStyleCnt="11"/>
      <dgm:spPr/>
      <dgm:t>
        <a:bodyPr/>
        <a:lstStyle/>
        <a:p>
          <a:endParaRPr lang="es-CO"/>
        </a:p>
      </dgm:t>
    </dgm:pt>
    <dgm:pt modelId="{B805CECC-50B0-49E3-B3D6-33003388AB8C}" type="pres">
      <dgm:prSet presAssocID="{2AFB587E-5041-4E3A-B714-4AF3D79DDEF1}" presName="connTx" presStyleLbl="parChTrans1D2" presStyleIdx="6" presStyleCnt="11"/>
      <dgm:spPr/>
      <dgm:t>
        <a:bodyPr/>
        <a:lstStyle/>
        <a:p>
          <a:endParaRPr lang="es-CO"/>
        </a:p>
      </dgm:t>
    </dgm:pt>
    <dgm:pt modelId="{A6F149F6-16A4-4EEC-A667-BE4014F52F2A}" type="pres">
      <dgm:prSet presAssocID="{2D94E491-E531-4428-976F-70E7B4B6825C}" presName="node" presStyleLbl="node1" presStyleIdx="6" presStyleCnt="11" custScaleX="149675" custRadScaleRad="102962" custRadScaleInc="19661">
        <dgm:presLayoutVars>
          <dgm:bulletEnabled val="1"/>
        </dgm:presLayoutVars>
      </dgm:prSet>
      <dgm:spPr/>
      <dgm:t>
        <a:bodyPr/>
        <a:lstStyle/>
        <a:p>
          <a:endParaRPr lang="es-CO"/>
        </a:p>
      </dgm:t>
    </dgm:pt>
    <dgm:pt modelId="{F33CCC9B-7B6C-4A19-8021-74A9BFFD40B7}" type="pres">
      <dgm:prSet presAssocID="{63CAFA7E-9457-443C-8965-E6E98ADA8B50}" presName="Name9" presStyleLbl="parChTrans1D2" presStyleIdx="7" presStyleCnt="11"/>
      <dgm:spPr/>
      <dgm:t>
        <a:bodyPr/>
        <a:lstStyle/>
        <a:p>
          <a:endParaRPr lang="es-CO"/>
        </a:p>
      </dgm:t>
    </dgm:pt>
    <dgm:pt modelId="{8CB4C6E0-23A4-4A1F-92CC-0131D9AD3C4D}" type="pres">
      <dgm:prSet presAssocID="{63CAFA7E-9457-443C-8965-E6E98ADA8B50}" presName="connTx" presStyleLbl="parChTrans1D2" presStyleIdx="7" presStyleCnt="11"/>
      <dgm:spPr/>
      <dgm:t>
        <a:bodyPr/>
        <a:lstStyle/>
        <a:p>
          <a:endParaRPr lang="es-CO"/>
        </a:p>
      </dgm:t>
    </dgm:pt>
    <dgm:pt modelId="{9BE82CF9-3F2A-4830-9E16-3F9159FAA8FA}" type="pres">
      <dgm:prSet presAssocID="{C255227D-7A65-4523-9DCC-258E2BA972EA}" presName="node" presStyleLbl="node1" presStyleIdx="7" presStyleCnt="11" custScaleX="149675" custRadScaleRad="109663" custRadScaleInc="25926">
        <dgm:presLayoutVars>
          <dgm:bulletEnabled val="1"/>
        </dgm:presLayoutVars>
      </dgm:prSet>
      <dgm:spPr/>
      <dgm:t>
        <a:bodyPr/>
        <a:lstStyle/>
        <a:p>
          <a:endParaRPr lang="es-CO"/>
        </a:p>
      </dgm:t>
    </dgm:pt>
    <dgm:pt modelId="{38B34A03-32B5-49F2-BF0D-FAF38C6EC6FF}" type="pres">
      <dgm:prSet presAssocID="{6186EF9D-E68F-4B14-B27E-149E4446410C}" presName="Name9" presStyleLbl="parChTrans1D2" presStyleIdx="8" presStyleCnt="11"/>
      <dgm:spPr/>
      <dgm:t>
        <a:bodyPr/>
        <a:lstStyle/>
        <a:p>
          <a:endParaRPr lang="es-CO"/>
        </a:p>
      </dgm:t>
    </dgm:pt>
    <dgm:pt modelId="{3031A94E-740D-44AA-A979-7C6D8C89A9F5}" type="pres">
      <dgm:prSet presAssocID="{6186EF9D-E68F-4B14-B27E-149E4446410C}" presName="connTx" presStyleLbl="parChTrans1D2" presStyleIdx="8" presStyleCnt="11"/>
      <dgm:spPr/>
      <dgm:t>
        <a:bodyPr/>
        <a:lstStyle/>
        <a:p>
          <a:endParaRPr lang="es-CO"/>
        </a:p>
      </dgm:t>
    </dgm:pt>
    <dgm:pt modelId="{97DADB0D-79A5-4581-9C19-F261A5634977}" type="pres">
      <dgm:prSet presAssocID="{93CD5B0B-7535-47A5-9E43-4D80DDA94A2F}" presName="node" presStyleLbl="node1" presStyleIdx="8" presStyleCnt="11" custScaleX="149675" custRadScaleRad="112277" custRadScaleInc="5499">
        <dgm:presLayoutVars>
          <dgm:bulletEnabled val="1"/>
        </dgm:presLayoutVars>
      </dgm:prSet>
      <dgm:spPr/>
      <dgm:t>
        <a:bodyPr/>
        <a:lstStyle/>
        <a:p>
          <a:endParaRPr lang="es-CO"/>
        </a:p>
      </dgm:t>
    </dgm:pt>
    <dgm:pt modelId="{757F4D0A-AE35-47CD-8179-6EBEACE9B607}" type="pres">
      <dgm:prSet presAssocID="{5E22BC25-4B80-45B5-B0BF-D3E363B46C82}" presName="Name9" presStyleLbl="parChTrans1D2" presStyleIdx="9" presStyleCnt="11"/>
      <dgm:spPr/>
      <dgm:t>
        <a:bodyPr/>
        <a:lstStyle/>
        <a:p>
          <a:endParaRPr lang="es-CO"/>
        </a:p>
      </dgm:t>
    </dgm:pt>
    <dgm:pt modelId="{8ED5F2DD-69E5-4C52-91BB-D594306B85DF}" type="pres">
      <dgm:prSet presAssocID="{5E22BC25-4B80-45B5-B0BF-D3E363B46C82}" presName="connTx" presStyleLbl="parChTrans1D2" presStyleIdx="9" presStyleCnt="11"/>
      <dgm:spPr/>
      <dgm:t>
        <a:bodyPr/>
        <a:lstStyle/>
        <a:p>
          <a:endParaRPr lang="es-CO"/>
        </a:p>
      </dgm:t>
    </dgm:pt>
    <dgm:pt modelId="{4520AD16-D045-4E0A-885E-6A5E19F290EB}" type="pres">
      <dgm:prSet presAssocID="{B1BDD83A-8981-4F87-A937-9133D4480DD3}" presName="node" presStyleLbl="node1" presStyleIdx="9" presStyleCnt="11" custScaleX="149675" custRadScaleRad="111388" custRadScaleInc="-16182">
        <dgm:presLayoutVars>
          <dgm:bulletEnabled val="1"/>
        </dgm:presLayoutVars>
      </dgm:prSet>
      <dgm:spPr/>
      <dgm:t>
        <a:bodyPr/>
        <a:lstStyle/>
        <a:p>
          <a:endParaRPr lang="es-CO"/>
        </a:p>
      </dgm:t>
    </dgm:pt>
    <dgm:pt modelId="{A7C2E69B-3192-4F4A-8586-D00D16C75F84}" type="pres">
      <dgm:prSet presAssocID="{D3DA9761-B3AD-4208-A332-097133A71043}" presName="Name9" presStyleLbl="parChTrans1D2" presStyleIdx="10" presStyleCnt="11"/>
      <dgm:spPr/>
      <dgm:t>
        <a:bodyPr/>
        <a:lstStyle/>
        <a:p>
          <a:endParaRPr lang="es-CO"/>
        </a:p>
      </dgm:t>
    </dgm:pt>
    <dgm:pt modelId="{ACDCFEBF-9533-44D3-9B95-CE8297F7D1D3}" type="pres">
      <dgm:prSet presAssocID="{D3DA9761-B3AD-4208-A332-097133A71043}" presName="connTx" presStyleLbl="parChTrans1D2" presStyleIdx="10" presStyleCnt="11"/>
      <dgm:spPr/>
      <dgm:t>
        <a:bodyPr/>
        <a:lstStyle/>
        <a:p>
          <a:endParaRPr lang="es-CO"/>
        </a:p>
      </dgm:t>
    </dgm:pt>
    <dgm:pt modelId="{7D38C376-6C24-49E5-975F-9FC0ECBFE918}" type="pres">
      <dgm:prSet presAssocID="{F08AA6E9-F0D3-43CC-A481-E092BF127E9D}" presName="node" presStyleLbl="node1" presStyleIdx="10" presStyleCnt="11" custScaleX="149675" custRadScaleRad="107205" custRadScaleInc="-34091">
        <dgm:presLayoutVars>
          <dgm:bulletEnabled val="1"/>
        </dgm:presLayoutVars>
      </dgm:prSet>
      <dgm:spPr/>
      <dgm:t>
        <a:bodyPr/>
        <a:lstStyle/>
        <a:p>
          <a:endParaRPr lang="es-CO"/>
        </a:p>
      </dgm:t>
    </dgm:pt>
  </dgm:ptLst>
  <dgm:cxnLst>
    <dgm:cxn modelId="{CD6C45E9-E1E4-4C06-BCCC-5C105CE9D37D}" srcId="{17351F3A-7D06-42CC-BF70-DF3D1D9CDAA5}" destId="{47E80A46-EC8E-4C8B-8DB2-4D6B04BD13F1}" srcOrd="2" destOrd="0" parTransId="{A467D616-664D-47C4-9A0B-AC9F53241F6B}" sibTransId="{D592E0D2-A58D-41BF-A782-657F531362A9}"/>
    <dgm:cxn modelId="{BFFFFD89-6FFB-47C6-8975-232C53846127}" type="presOf" srcId="{EC4FA147-6BDE-4DFB-A7C6-AC0F6C9D8FD5}" destId="{4AB20201-F7CE-41B3-973A-CB48693FD601}" srcOrd="0" destOrd="0" presId="urn:microsoft.com/office/officeart/2005/8/layout/radial1"/>
    <dgm:cxn modelId="{236E3095-47D8-452F-88AF-0DCAF49BA6EE}" srcId="{17351F3A-7D06-42CC-BF70-DF3D1D9CDAA5}" destId="{EC4FA147-6BDE-4DFB-A7C6-AC0F6C9D8FD5}" srcOrd="3" destOrd="0" parTransId="{0A5C529E-559F-4633-8EBE-A362F20AAE1F}" sibTransId="{3FE30B94-C2B9-4120-8AA0-C42050526A09}"/>
    <dgm:cxn modelId="{4213C0FC-4EEB-4E3A-93D8-C3341306353A}" type="presOf" srcId="{B1BDD83A-8981-4F87-A937-9133D4480DD3}" destId="{4520AD16-D045-4E0A-885E-6A5E19F290EB}" srcOrd="0" destOrd="0" presId="urn:microsoft.com/office/officeart/2005/8/layout/radial1"/>
    <dgm:cxn modelId="{FDCC8B2D-6B60-45F3-8EC7-EA3361B73C4B}" type="presOf" srcId="{A467D616-664D-47C4-9A0B-AC9F53241F6B}" destId="{99A7FF42-E2F0-486F-A1AD-1A6ED59E6FE0}" srcOrd="0" destOrd="0" presId="urn:microsoft.com/office/officeart/2005/8/layout/radial1"/>
    <dgm:cxn modelId="{5AF00D99-74C6-4FE5-BC60-DAD77FCBACBD}" type="presOf" srcId="{D932FABB-AE3F-4E87-B85F-4DF26CE0709D}" destId="{3061E91A-2B45-4240-803B-B8A05A877AC5}" srcOrd="1" destOrd="0" presId="urn:microsoft.com/office/officeart/2005/8/layout/radial1"/>
    <dgm:cxn modelId="{12E4AE4A-91A7-45AE-9047-801446BC3236}" srcId="{17351F3A-7D06-42CC-BF70-DF3D1D9CDAA5}" destId="{2E16A9FB-ECA7-4396-BEBF-7C5735A90D25}" srcOrd="0" destOrd="0" parTransId="{4A08B75A-E24D-4583-8564-200B92A89AB8}" sibTransId="{7CB10BA1-6BAD-495C-A2D8-B2A66B0BCA03}"/>
    <dgm:cxn modelId="{6EB7BC89-7200-4588-8C45-CD1D21CC9601}" type="presOf" srcId="{D932FABB-AE3F-4E87-B85F-4DF26CE0709D}" destId="{01728514-0627-4C3D-990A-663BF62327C4}" srcOrd="0" destOrd="0" presId="urn:microsoft.com/office/officeart/2005/8/layout/radial1"/>
    <dgm:cxn modelId="{A3D601C6-AFCB-4249-AA8B-DD74069A8E2F}" srcId="{17351F3A-7D06-42CC-BF70-DF3D1D9CDAA5}" destId="{B1BDD83A-8981-4F87-A937-9133D4480DD3}" srcOrd="9" destOrd="0" parTransId="{5E22BC25-4B80-45B5-B0BF-D3E363B46C82}" sibTransId="{C3709B78-EBF0-4FBA-89CC-880AEBE5E1AD}"/>
    <dgm:cxn modelId="{FEC5C981-1E6C-4E50-8B73-F9ED266A4F35}" srcId="{17351F3A-7D06-42CC-BF70-DF3D1D9CDAA5}" destId="{CC28D4D6-07FA-44C3-A0CB-9404BA26EC97}" srcOrd="5" destOrd="0" parTransId="{E4008605-28BC-403A-B400-63F7D3E2A163}" sibTransId="{ADFA6E44-43A1-450F-B471-F4EAA1E2844E}"/>
    <dgm:cxn modelId="{141DEF12-9547-4970-8C72-3C059E74B684}" type="presOf" srcId="{E4008605-28BC-403A-B400-63F7D3E2A163}" destId="{7837CEA9-8EE2-427D-B0A9-BCF683DFBE68}" srcOrd="1" destOrd="0" presId="urn:microsoft.com/office/officeart/2005/8/layout/radial1"/>
    <dgm:cxn modelId="{8DBABACE-8096-4634-8263-54592DBC9B82}" type="presOf" srcId="{7D6D4117-6B14-45BD-8B91-7A14F92822CF}" destId="{8D0880DB-8D7A-40E2-9614-BD231F51E1AD}" srcOrd="1" destOrd="0" presId="urn:microsoft.com/office/officeart/2005/8/layout/radial1"/>
    <dgm:cxn modelId="{390362D0-43FB-4437-8F78-00AF476EF8B3}" type="presOf" srcId="{0A5C529E-559F-4633-8EBE-A362F20AAE1F}" destId="{90B092B5-4DB5-4D38-A2ED-76FC1F0DD093}" srcOrd="1" destOrd="0" presId="urn:microsoft.com/office/officeart/2005/8/layout/radial1"/>
    <dgm:cxn modelId="{D0D0E76F-709B-4035-AC1B-B6F9720FF38A}" type="presOf" srcId="{2E16A9FB-ECA7-4396-BEBF-7C5735A90D25}" destId="{3A965FF9-700D-4DC5-BB14-2164C4CA935F}" srcOrd="0" destOrd="0" presId="urn:microsoft.com/office/officeart/2005/8/layout/radial1"/>
    <dgm:cxn modelId="{F4E5ACEC-3856-4645-8AC7-ABE7538D8F52}" srcId="{17351F3A-7D06-42CC-BF70-DF3D1D9CDAA5}" destId="{F08AA6E9-F0D3-43CC-A481-E092BF127E9D}" srcOrd="10" destOrd="0" parTransId="{D3DA9761-B3AD-4208-A332-097133A71043}" sibTransId="{4DA922AD-C0B1-4DDB-986E-2D7B9DEA6645}"/>
    <dgm:cxn modelId="{E217C34A-A0D9-4DCF-9B76-48A6597FBFB4}" type="presOf" srcId="{6186EF9D-E68F-4B14-B27E-149E4446410C}" destId="{38B34A03-32B5-49F2-BF0D-FAF38C6EC6FF}" srcOrd="0" destOrd="0" presId="urn:microsoft.com/office/officeart/2005/8/layout/radial1"/>
    <dgm:cxn modelId="{7D3BA1DF-8DC0-497F-AC5A-B8AB93DF66BB}" type="presOf" srcId="{A467D616-664D-47C4-9A0B-AC9F53241F6B}" destId="{D1BB033D-4684-42F2-BCBF-DAD61D1F87DC}" srcOrd="1" destOrd="0" presId="urn:microsoft.com/office/officeart/2005/8/layout/radial1"/>
    <dgm:cxn modelId="{ED98210E-88A7-4344-9FC9-F6B4AF629598}" type="presOf" srcId="{47E80A46-EC8E-4C8B-8DB2-4D6B04BD13F1}" destId="{9994A8F0-8001-461F-9605-8EFDAE125C2F}" srcOrd="0" destOrd="0" presId="urn:microsoft.com/office/officeart/2005/8/layout/radial1"/>
    <dgm:cxn modelId="{F81FC789-82CA-487A-95C6-9757B812C8F3}" type="presOf" srcId="{5E22BC25-4B80-45B5-B0BF-D3E363B46C82}" destId="{8ED5F2DD-69E5-4C52-91BB-D594306B85DF}" srcOrd="1" destOrd="0" presId="urn:microsoft.com/office/officeart/2005/8/layout/radial1"/>
    <dgm:cxn modelId="{EA9CE10C-DF6F-4CCB-8820-074AC60E3773}" type="presOf" srcId="{4A08B75A-E24D-4583-8564-200B92A89AB8}" destId="{0103EDE2-74D0-4948-B71B-F9B6892AD338}" srcOrd="0" destOrd="0" presId="urn:microsoft.com/office/officeart/2005/8/layout/radial1"/>
    <dgm:cxn modelId="{EF99AFE6-CD62-4C59-9EFE-9AC3A928E3D1}" type="presOf" srcId="{7D6D4117-6B14-45BD-8B91-7A14F92822CF}" destId="{775721B2-FE7B-4F19-BEF2-5A6B063CB36F}" srcOrd="0" destOrd="0" presId="urn:microsoft.com/office/officeart/2005/8/layout/radial1"/>
    <dgm:cxn modelId="{2A8BC4BC-4427-4755-B2AF-1A03F2C2ADCD}" type="presOf" srcId="{15129940-1B31-44E4-9C76-305027856DA0}" destId="{8541D02A-EDBC-42DB-90B6-BCE1200EA2B1}" srcOrd="0" destOrd="0" presId="urn:microsoft.com/office/officeart/2005/8/layout/radial1"/>
    <dgm:cxn modelId="{15130476-73E7-4283-AD32-E0501D10DDCC}" srcId="{17351F3A-7D06-42CC-BF70-DF3D1D9CDAA5}" destId="{109607FB-4D4C-41D0-87BA-2659F499790A}" srcOrd="4" destOrd="0" parTransId="{D932FABB-AE3F-4E87-B85F-4DF26CE0709D}" sibTransId="{469AC4F1-7842-4A26-A533-46CA3B4A3FD8}"/>
    <dgm:cxn modelId="{4C0ACA0F-AE42-4432-BDAD-FFAE4ECE816F}" type="presOf" srcId="{63CAFA7E-9457-443C-8965-E6E98ADA8B50}" destId="{F33CCC9B-7B6C-4A19-8021-74A9BFFD40B7}" srcOrd="0" destOrd="0" presId="urn:microsoft.com/office/officeart/2005/8/layout/radial1"/>
    <dgm:cxn modelId="{033C58AD-8332-4460-8143-19350918DA88}" srcId="{17351F3A-7D06-42CC-BF70-DF3D1D9CDAA5}" destId="{C255227D-7A65-4523-9DCC-258E2BA972EA}" srcOrd="7" destOrd="0" parTransId="{63CAFA7E-9457-443C-8965-E6E98ADA8B50}" sibTransId="{A03CB348-B6DC-4CE8-9321-CEE992262D64}"/>
    <dgm:cxn modelId="{9D807DB8-27A6-4F32-B79A-638B9A2FECD4}" type="presOf" srcId="{5E22BC25-4B80-45B5-B0BF-D3E363B46C82}" destId="{757F4D0A-AE35-47CD-8179-6EBEACE9B607}" srcOrd="0" destOrd="0" presId="urn:microsoft.com/office/officeart/2005/8/layout/radial1"/>
    <dgm:cxn modelId="{37C26CFA-DB48-49D9-8C95-339F96014D28}" type="presOf" srcId="{CC28D4D6-07FA-44C3-A0CB-9404BA26EC97}" destId="{DA8CF18F-68A3-419E-B824-BDB14E8BC3C7}" srcOrd="0" destOrd="0" presId="urn:microsoft.com/office/officeart/2005/8/layout/radial1"/>
    <dgm:cxn modelId="{918A2605-BCE6-466B-8A2A-F1EC5FE8CEF2}" type="presOf" srcId="{0A5C529E-559F-4633-8EBE-A362F20AAE1F}" destId="{E536069D-AB3C-4BE3-AE80-B2B0EB25FE48}" srcOrd="0" destOrd="0" presId="urn:microsoft.com/office/officeart/2005/8/layout/radial1"/>
    <dgm:cxn modelId="{A2B371B9-413D-48CD-9D42-8324B99ACD64}" srcId="{17351F3A-7D06-42CC-BF70-DF3D1D9CDAA5}" destId="{93CD5B0B-7535-47A5-9E43-4D80DDA94A2F}" srcOrd="8" destOrd="0" parTransId="{6186EF9D-E68F-4B14-B27E-149E4446410C}" sibTransId="{FA2A4280-6009-40DE-BAFA-C48F6739C5AC}"/>
    <dgm:cxn modelId="{C8C73E30-E595-4E0F-BE8B-2B1DE951B285}" type="presOf" srcId="{D3DA9761-B3AD-4208-A332-097133A71043}" destId="{ACDCFEBF-9533-44D3-9B95-CE8297F7D1D3}" srcOrd="1" destOrd="0" presId="urn:microsoft.com/office/officeart/2005/8/layout/radial1"/>
    <dgm:cxn modelId="{9263663E-7DB9-435C-AD77-0FB6AA59FAD5}" type="presOf" srcId="{93CD5B0B-7535-47A5-9E43-4D80DDA94A2F}" destId="{97DADB0D-79A5-4581-9C19-F261A5634977}" srcOrd="0" destOrd="0" presId="urn:microsoft.com/office/officeart/2005/8/layout/radial1"/>
    <dgm:cxn modelId="{93326092-3E8B-49A4-96CE-2F79DB67529D}" srcId="{17351F3A-7D06-42CC-BF70-DF3D1D9CDAA5}" destId="{2D94E491-E531-4428-976F-70E7B4B6825C}" srcOrd="6" destOrd="0" parTransId="{2AFB587E-5041-4E3A-B714-4AF3D79DDEF1}" sibTransId="{91A68AD5-4179-4AD8-92BA-2F5C1D391297}"/>
    <dgm:cxn modelId="{25802C7B-257D-4938-97F9-39A3D03187AB}" type="presOf" srcId="{C255227D-7A65-4523-9DCC-258E2BA972EA}" destId="{9BE82CF9-3F2A-4830-9E16-3F9159FAA8FA}" srcOrd="0" destOrd="0" presId="urn:microsoft.com/office/officeart/2005/8/layout/radial1"/>
    <dgm:cxn modelId="{F0786EB2-E49B-403C-9970-2173131B5621}" type="presOf" srcId="{D3DA9761-B3AD-4208-A332-097133A71043}" destId="{A7C2E69B-3192-4F4A-8586-D00D16C75F84}" srcOrd="0" destOrd="0" presId="urn:microsoft.com/office/officeart/2005/8/layout/radial1"/>
    <dgm:cxn modelId="{39DFB857-3C6B-4F6E-8665-7C4F30996415}" type="presOf" srcId="{2D94E491-E531-4428-976F-70E7B4B6825C}" destId="{A6F149F6-16A4-4EEC-A667-BE4014F52F2A}" srcOrd="0" destOrd="0" presId="urn:microsoft.com/office/officeart/2005/8/layout/radial1"/>
    <dgm:cxn modelId="{02255C66-F847-4958-B403-2A78E754A308}" type="presOf" srcId="{63CAFA7E-9457-443C-8965-E6E98ADA8B50}" destId="{8CB4C6E0-23A4-4A1F-92CC-0131D9AD3C4D}" srcOrd="1" destOrd="0" presId="urn:microsoft.com/office/officeart/2005/8/layout/radial1"/>
    <dgm:cxn modelId="{A412F9D0-41B7-4511-BD9A-845BB7E0A082}" type="presOf" srcId="{6186EF9D-E68F-4B14-B27E-149E4446410C}" destId="{3031A94E-740D-44AA-A979-7C6D8C89A9F5}" srcOrd="1" destOrd="0" presId="urn:microsoft.com/office/officeart/2005/8/layout/radial1"/>
    <dgm:cxn modelId="{011C3EA3-2C31-40B7-97BB-7BC360A0A3C2}" type="presOf" srcId="{109607FB-4D4C-41D0-87BA-2659F499790A}" destId="{43759603-E427-4A5A-AB1A-8F2474ACA969}" srcOrd="0" destOrd="0" presId="urn:microsoft.com/office/officeart/2005/8/layout/radial1"/>
    <dgm:cxn modelId="{F7AF899F-CC66-436F-9486-135D8586B3E3}" srcId="{17351F3A-7D06-42CC-BF70-DF3D1D9CDAA5}" destId="{15129940-1B31-44E4-9C76-305027856DA0}" srcOrd="1" destOrd="0" parTransId="{7D6D4117-6B14-45BD-8B91-7A14F92822CF}" sibTransId="{87AEF976-EFBE-433F-983B-7E731248F578}"/>
    <dgm:cxn modelId="{ED1A8D33-0FFA-467D-8181-79C31DBF9A6D}" type="presOf" srcId="{17351F3A-7D06-42CC-BF70-DF3D1D9CDAA5}" destId="{0A994280-7A27-4FEB-B8AA-2A68A46C5516}" srcOrd="0" destOrd="0" presId="urn:microsoft.com/office/officeart/2005/8/layout/radial1"/>
    <dgm:cxn modelId="{8A22AFD2-4E3B-4BAE-83AF-BB9FC70DF468}" type="presOf" srcId="{4A08B75A-E24D-4583-8564-200B92A89AB8}" destId="{C63924A4-50AB-4DCA-833B-F0BA312B7B7A}" srcOrd="1" destOrd="0" presId="urn:microsoft.com/office/officeart/2005/8/layout/radial1"/>
    <dgm:cxn modelId="{2F6B7CCE-1AF8-468B-B3EB-C412D4975EE7}" type="presOf" srcId="{26161696-8453-405E-8D6A-C1FE06A46DBC}" destId="{EA6B45C2-1469-434C-9169-166B1A682DB2}" srcOrd="0" destOrd="0" presId="urn:microsoft.com/office/officeart/2005/8/layout/radial1"/>
    <dgm:cxn modelId="{43C48B3D-97DA-4351-ABD9-4C0C72C2A43B}" type="presOf" srcId="{2AFB587E-5041-4E3A-B714-4AF3D79DDEF1}" destId="{CD0938B7-DE0D-4FDD-85E9-BD2F1AE05FF8}" srcOrd="0" destOrd="0" presId="urn:microsoft.com/office/officeart/2005/8/layout/radial1"/>
    <dgm:cxn modelId="{8DCD97DE-78AF-41DD-884D-F849CBD922F6}" type="presOf" srcId="{F08AA6E9-F0D3-43CC-A481-E092BF127E9D}" destId="{7D38C376-6C24-49E5-975F-9FC0ECBFE918}" srcOrd="0" destOrd="0" presId="urn:microsoft.com/office/officeart/2005/8/layout/radial1"/>
    <dgm:cxn modelId="{0093A692-DDC1-44C7-8327-5FEAB14AFF2E}" type="presOf" srcId="{E4008605-28BC-403A-B400-63F7D3E2A163}" destId="{21FED65B-D224-4D03-8997-250A9F79CACB}" srcOrd="0" destOrd="0" presId="urn:microsoft.com/office/officeart/2005/8/layout/radial1"/>
    <dgm:cxn modelId="{928554FA-DB65-406C-92BF-B374385A17C9}" srcId="{26161696-8453-405E-8D6A-C1FE06A46DBC}" destId="{17351F3A-7D06-42CC-BF70-DF3D1D9CDAA5}" srcOrd="0" destOrd="0" parTransId="{077FF519-B468-4C95-832B-03F6EC170EA1}" sibTransId="{31DC1FAD-D6EE-480A-A696-F44762AF1A35}"/>
    <dgm:cxn modelId="{613C92AE-3E76-4FDE-9F41-2A169992A53A}" type="presOf" srcId="{2AFB587E-5041-4E3A-B714-4AF3D79DDEF1}" destId="{B805CECC-50B0-49E3-B3D6-33003388AB8C}" srcOrd="1" destOrd="0" presId="urn:microsoft.com/office/officeart/2005/8/layout/radial1"/>
    <dgm:cxn modelId="{56CF4894-E926-4C32-B234-293FD8062FD1}" type="presParOf" srcId="{EA6B45C2-1469-434C-9169-166B1A682DB2}" destId="{0A994280-7A27-4FEB-B8AA-2A68A46C5516}" srcOrd="0" destOrd="0" presId="urn:microsoft.com/office/officeart/2005/8/layout/radial1"/>
    <dgm:cxn modelId="{DFF4338E-79F4-4774-93D2-C43B3729493F}" type="presParOf" srcId="{EA6B45C2-1469-434C-9169-166B1A682DB2}" destId="{0103EDE2-74D0-4948-B71B-F9B6892AD338}" srcOrd="1" destOrd="0" presId="urn:microsoft.com/office/officeart/2005/8/layout/radial1"/>
    <dgm:cxn modelId="{C9E2DA7B-0AB7-4723-B8C5-29759320A11D}" type="presParOf" srcId="{0103EDE2-74D0-4948-B71B-F9B6892AD338}" destId="{C63924A4-50AB-4DCA-833B-F0BA312B7B7A}" srcOrd="0" destOrd="0" presId="urn:microsoft.com/office/officeart/2005/8/layout/radial1"/>
    <dgm:cxn modelId="{824FFDBF-23E0-41BC-8046-453B041CA73F}" type="presParOf" srcId="{EA6B45C2-1469-434C-9169-166B1A682DB2}" destId="{3A965FF9-700D-4DC5-BB14-2164C4CA935F}" srcOrd="2" destOrd="0" presId="urn:microsoft.com/office/officeart/2005/8/layout/radial1"/>
    <dgm:cxn modelId="{F1C75385-1550-41B8-9435-F2BB6FF546D0}" type="presParOf" srcId="{EA6B45C2-1469-434C-9169-166B1A682DB2}" destId="{775721B2-FE7B-4F19-BEF2-5A6B063CB36F}" srcOrd="3" destOrd="0" presId="urn:microsoft.com/office/officeart/2005/8/layout/radial1"/>
    <dgm:cxn modelId="{5536D368-798B-410A-BC6F-E878F6EB83BB}" type="presParOf" srcId="{775721B2-FE7B-4F19-BEF2-5A6B063CB36F}" destId="{8D0880DB-8D7A-40E2-9614-BD231F51E1AD}" srcOrd="0" destOrd="0" presId="urn:microsoft.com/office/officeart/2005/8/layout/radial1"/>
    <dgm:cxn modelId="{D71FFEB6-446A-4D33-A924-6EB309D47ED4}" type="presParOf" srcId="{EA6B45C2-1469-434C-9169-166B1A682DB2}" destId="{8541D02A-EDBC-42DB-90B6-BCE1200EA2B1}" srcOrd="4" destOrd="0" presId="urn:microsoft.com/office/officeart/2005/8/layout/radial1"/>
    <dgm:cxn modelId="{808E8590-80A0-4802-A7B9-B7AFF01D45E3}" type="presParOf" srcId="{EA6B45C2-1469-434C-9169-166B1A682DB2}" destId="{99A7FF42-E2F0-486F-A1AD-1A6ED59E6FE0}" srcOrd="5" destOrd="0" presId="urn:microsoft.com/office/officeart/2005/8/layout/radial1"/>
    <dgm:cxn modelId="{65857FCD-947B-49F3-83AD-53145520D4C0}" type="presParOf" srcId="{99A7FF42-E2F0-486F-A1AD-1A6ED59E6FE0}" destId="{D1BB033D-4684-42F2-BCBF-DAD61D1F87DC}" srcOrd="0" destOrd="0" presId="urn:microsoft.com/office/officeart/2005/8/layout/radial1"/>
    <dgm:cxn modelId="{DD652E08-5020-43CF-B6ED-964C6A7F15C5}" type="presParOf" srcId="{EA6B45C2-1469-434C-9169-166B1A682DB2}" destId="{9994A8F0-8001-461F-9605-8EFDAE125C2F}" srcOrd="6" destOrd="0" presId="urn:microsoft.com/office/officeart/2005/8/layout/radial1"/>
    <dgm:cxn modelId="{F39BC41D-69A9-4C39-A295-481A6863ABC2}" type="presParOf" srcId="{EA6B45C2-1469-434C-9169-166B1A682DB2}" destId="{E536069D-AB3C-4BE3-AE80-B2B0EB25FE48}" srcOrd="7" destOrd="0" presId="urn:microsoft.com/office/officeart/2005/8/layout/radial1"/>
    <dgm:cxn modelId="{7E558AA9-5ED9-4178-B598-9E4D97BF731F}" type="presParOf" srcId="{E536069D-AB3C-4BE3-AE80-B2B0EB25FE48}" destId="{90B092B5-4DB5-4D38-A2ED-76FC1F0DD093}" srcOrd="0" destOrd="0" presId="urn:microsoft.com/office/officeart/2005/8/layout/radial1"/>
    <dgm:cxn modelId="{B8BD81CE-D6CF-4082-921B-3BD43F5881E3}" type="presParOf" srcId="{EA6B45C2-1469-434C-9169-166B1A682DB2}" destId="{4AB20201-F7CE-41B3-973A-CB48693FD601}" srcOrd="8" destOrd="0" presId="urn:microsoft.com/office/officeart/2005/8/layout/radial1"/>
    <dgm:cxn modelId="{FFBB6B50-35BD-43B1-83A0-DA44F69AEABA}" type="presParOf" srcId="{EA6B45C2-1469-434C-9169-166B1A682DB2}" destId="{01728514-0627-4C3D-990A-663BF62327C4}" srcOrd="9" destOrd="0" presId="urn:microsoft.com/office/officeart/2005/8/layout/radial1"/>
    <dgm:cxn modelId="{C45F2C0A-4112-4677-9974-665A1784BFE0}" type="presParOf" srcId="{01728514-0627-4C3D-990A-663BF62327C4}" destId="{3061E91A-2B45-4240-803B-B8A05A877AC5}" srcOrd="0" destOrd="0" presId="urn:microsoft.com/office/officeart/2005/8/layout/radial1"/>
    <dgm:cxn modelId="{3F733B75-8D7D-447F-9C15-53423EC000A3}" type="presParOf" srcId="{EA6B45C2-1469-434C-9169-166B1A682DB2}" destId="{43759603-E427-4A5A-AB1A-8F2474ACA969}" srcOrd="10" destOrd="0" presId="urn:microsoft.com/office/officeart/2005/8/layout/radial1"/>
    <dgm:cxn modelId="{7C5ED56D-D67A-4E26-BEE2-D2ED8E967BA5}" type="presParOf" srcId="{EA6B45C2-1469-434C-9169-166B1A682DB2}" destId="{21FED65B-D224-4D03-8997-250A9F79CACB}" srcOrd="11" destOrd="0" presId="urn:microsoft.com/office/officeart/2005/8/layout/radial1"/>
    <dgm:cxn modelId="{00298E96-A26A-45FB-8101-473F12460946}" type="presParOf" srcId="{21FED65B-D224-4D03-8997-250A9F79CACB}" destId="{7837CEA9-8EE2-427D-B0A9-BCF683DFBE68}" srcOrd="0" destOrd="0" presId="urn:microsoft.com/office/officeart/2005/8/layout/radial1"/>
    <dgm:cxn modelId="{F41C8AF4-62C2-40C2-AB61-25872D6CFB10}" type="presParOf" srcId="{EA6B45C2-1469-434C-9169-166B1A682DB2}" destId="{DA8CF18F-68A3-419E-B824-BDB14E8BC3C7}" srcOrd="12" destOrd="0" presId="urn:microsoft.com/office/officeart/2005/8/layout/radial1"/>
    <dgm:cxn modelId="{1611A4A8-02DC-40C7-A36A-35A679693113}" type="presParOf" srcId="{EA6B45C2-1469-434C-9169-166B1A682DB2}" destId="{CD0938B7-DE0D-4FDD-85E9-BD2F1AE05FF8}" srcOrd="13" destOrd="0" presId="urn:microsoft.com/office/officeart/2005/8/layout/radial1"/>
    <dgm:cxn modelId="{9FD0A035-FB2D-4427-BBCB-929A13FD090E}" type="presParOf" srcId="{CD0938B7-DE0D-4FDD-85E9-BD2F1AE05FF8}" destId="{B805CECC-50B0-49E3-B3D6-33003388AB8C}" srcOrd="0" destOrd="0" presId="urn:microsoft.com/office/officeart/2005/8/layout/radial1"/>
    <dgm:cxn modelId="{BFABA049-2E3C-4148-AC3B-0AE27274B52C}" type="presParOf" srcId="{EA6B45C2-1469-434C-9169-166B1A682DB2}" destId="{A6F149F6-16A4-4EEC-A667-BE4014F52F2A}" srcOrd="14" destOrd="0" presId="urn:microsoft.com/office/officeart/2005/8/layout/radial1"/>
    <dgm:cxn modelId="{B78240BA-3D7C-4074-AF88-CD76179DEF6D}" type="presParOf" srcId="{EA6B45C2-1469-434C-9169-166B1A682DB2}" destId="{F33CCC9B-7B6C-4A19-8021-74A9BFFD40B7}" srcOrd="15" destOrd="0" presId="urn:microsoft.com/office/officeart/2005/8/layout/radial1"/>
    <dgm:cxn modelId="{A9912E8B-BABA-42D1-93FD-27AAC295091B}" type="presParOf" srcId="{F33CCC9B-7B6C-4A19-8021-74A9BFFD40B7}" destId="{8CB4C6E0-23A4-4A1F-92CC-0131D9AD3C4D}" srcOrd="0" destOrd="0" presId="urn:microsoft.com/office/officeart/2005/8/layout/radial1"/>
    <dgm:cxn modelId="{46E864B5-0884-435D-8E84-B1C3BD22C490}" type="presParOf" srcId="{EA6B45C2-1469-434C-9169-166B1A682DB2}" destId="{9BE82CF9-3F2A-4830-9E16-3F9159FAA8FA}" srcOrd="16" destOrd="0" presId="urn:microsoft.com/office/officeart/2005/8/layout/radial1"/>
    <dgm:cxn modelId="{3E27EE98-726F-4E54-BCEA-E8814F0829D2}" type="presParOf" srcId="{EA6B45C2-1469-434C-9169-166B1A682DB2}" destId="{38B34A03-32B5-49F2-BF0D-FAF38C6EC6FF}" srcOrd="17" destOrd="0" presId="urn:microsoft.com/office/officeart/2005/8/layout/radial1"/>
    <dgm:cxn modelId="{041E3587-FBE7-4D48-931E-4E2BB0FEB305}" type="presParOf" srcId="{38B34A03-32B5-49F2-BF0D-FAF38C6EC6FF}" destId="{3031A94E-740D-44AA-A979-7C6D8C89A9F5}" srcOrd="0" destOrd="0" presId="urn:microsoft.com/office/officeart/2005/8/layout/radial1"/>
    <dgm:cxn modelId="{2ABCF643-CEE3-4575-82E9-BF7B9474580D}" type="presParOf" srcId="{EA6B45C2-1469-434C-9169-166B1A682DB2}" destId="{97DADB0D-79A5-4581-9C19-F261A5634977}" srcOrd="18" destOrd="0" presId="urn:microsoft.com/office/officeart/2005/8/layout/radial1"/>
    <dgm:cxn modelId="{C6115BCB-24E4-456A-938D-9D5370B1C5D6}" type="presParOf" srcId="{EA6B45C2-1469-434C-9169-166B1A682DB2}" destId="{757F4D0A-AE35-47CD-8179-6EBEACE9B607}" srcOrd="19" destOrd="0" presId="urn:microsoft.com/office/officeart/2005/8/layout/radial1"/>
    <dgm:cxn modelId="{73B1FA24-0A59-419B-B3E5-7C18F819F1C2}" type="presParOf" srcId="{757F4D0A-AE35-47CD-8179-6EBEACE9B607}" destId="{8ED5F2DD-69E5-4C52-91BB-D594306B85DF}" srcOrd="0" destOrd="0" presId="urn:microsoft.com/office/officeart/2005/8/layout/radial1"/>
    <dgm:cxn modelId="{956E7744-26AF-44B2-806B-72D083554B99}" type="presParOf" srcId="{EA6B45C2-1469-434C-9169-166B1A682DB2}" destId="{4520AD16-D045-4E0A-885E-6A5E19F290EB}" srcOrd="20" destOrd="0" presId="urn:microsoft.com/office/officeart/2005/8/layout/radial1"/>
    <dgm:cxn modelId="{99329D56-A49A-4C3F-B32C-517C0A09B20F}" type="presParOf" srcId="{EA6B45C2-1469-434C-9169-166B1A682DB2}" destId="{A7C2E69B-3192-4F4A-8586-D00D16C75F84}" srcOrd="21" destOrd="0" presId="urn:microsoft.com/office/officeart/2005/8/layout/radial1"/>
    <dgm:cxn modelId="{9011D45F-5BF3-4383-82C6-1BCEC2D0548F}" type="presParOf" srcId="{A7C2E69B-3192-4F4A-8586-D00D16C75F84}" destId="{ACDCFEBF-9533-44D3-9B95-CE8297F7D1D3}" srcOrd="0" destOrd="0" presId="urn:microsoft.com/office/officeart/2005/8/layout/radial1"/>
    <dgm:cxn modelId="{B0F35009-3A50-4D4F-A377-4EE08008E31F}" type="presParOf" srcId="{EA6B45C2-1469-434C-9169-166B1A682DB2}" destId="{7D38C376-6C24-49E5-975F-9FC0ECBFE918}" srcOrd="2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724356-D13F-4BC4-BC82-F3A61A69F727}" type="doc">
      <dgm:prSet loTypeId="urn:microsoft.com/office/officeart/2005/8/layout/orgChart1" loCatId="hierarchy" qsTypeId="urn:microsoft.com/office/officeart/2005/8/quickstyle/simple5" qsCatId="simple" csTypeId="urn:microsoft.com/office/officeart/2005/8/colors/accent3_2" csCatId="accent3" phldr="1"/>
      <dgm:spPr/>
    </dgm:pt>
    <dgm:pt modelId="{4D0F23C8-704B-42CC-9C05-92DD18849FD9}">
      <dgm:prSet custT="1"/>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dirty="0" smtClean="0">
              <a:ln/>
              <a:effectLst/>
              <a:latin typeface="+mn-lt"/>
            </a:rPr>
            <a:t>Citación a</a:t>
          </a:r>
        </a:p>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dirty="0" smtClean="0">
              <a:ln/>
              <a:effectLst/>
              <a:latin typeface="+mn-lt"/>
            </a:rPr>
            <a:t> Audiencia</a:t>
          </a:r>
          <a:endParaRPr kumimoji="0" lang="es-ES" sz="1600" b="0" i="0" u="none" strike="noStrike" cap="none" normalizeH="0" baseline="0" dirty="0" smtClean="0">
            <a:ln/>
            <a:effectLst/>
            <a:latin typeface="+mn-lt"/>
          </a:endParaRPr>
        </a:p>
      </dgm:t>
    </dgm:pt>
    <dgm:pt modelId="{4627B793-C6AB-4BA1-AAEC-1A98A3AF1613}" type="parTrans" cxnId="{1C8EAC1D-E225-4D19-ABDB-0EEC521B4645}">
      <dgm:prSet/>
      <dgm:spPr/>
      <dgm:t>
        <a:bodyPr/>
        <a:lstStyle/>
        <a:p>
          <a:endParaRPr lang="es-CO" sz="1400">
            <a:latin typeface="+mn-lt"/>
          </a:endParaRPr>
        </a:p>
      </dgm:t>
    </dgm:pt>
    <dgm:pt modelId="{C0CF42C1-6167-43D6-ADF6-B5043368BDD3}" type="sibTrans" cxnId="{1C8EAC1D-E225-4D19-ABDB-0EEC521B4645}">
      <dgm:prSet/>
      <dgm:spPr/>
      <dgm:t>
        <a:bodyPr/>
        <a:lstStyle/>
        <a:p>
          <a:endParaRPr lang="es-CO" sz="1400">
            <a:latin typeface="+mn-lt"/>
          </a:endParaRPr>
        </a:p>
      </dgm:t>
    </dgm:pt>
    <dgm:pt modelId="{210E4B2E-D842-472F-982E-444CD9D60D76}">
      <dgm:prSet custT="1"/>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dirty="0" smtClean="0">
              <a:ln/>
              <a:effectLst/>
              <a:latin typeface="+mn-lt"/>
            </a:rPr>
            <a:t>Audiencia </a:t>
          </a:r>
        </a:p>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dirty="0" smtClean="0">
              <a:ln/>
              <a:effectLst/>
              <a:latin typeface="+mn-lt"/>
            </a:rPr>
            <a:t>(Oralidad)</a:t>
          </a:r>
          <a:endParaRPr kumimoji="0" lang="es-ES" sz="1600" b="0" i="0" u="none" strike="noStrike" cap="none" normalizeH="0" baseline="0" dirty="0" smtClean="0">
            <a:ln/>
            <a:effectLst/>
            <a:latin typeface="+mn-lt"/>
          </a:endParaRPr>
        </a:p>
      </dgm:t>
    </dgm:pt>
    <dgm:pt modelId="{EB731D3A-7ADB-4247-8D9A-9903FBE59EC3}" type="parTrans" cxnId="{4D847889-C379-47D1-ABB7-B49D4DE6A9C0}">
      <dgm:prSet/>
      <dgm:spPr/>
      <dgm:t>
        <a:bodyPr/>
        <a:lstStyle/>
        <a:p>
          <a:endParaRPr lang="es-CO" sz="1400">
            <a:latin typeface="+mn-lt"/>
          </a:endParaRPr>
        </a:p>
      </dgm:t>
    </dgm:pt>
    <dgm:pt modelId="{1A4F0E6D-F5A6-48FA-A5D9-773C4C6D0E83}" type="sibTrans" cxnId="{4D847889-C379-47D1-ABB7-B49D4DE6A9C0}">
      <dgm:prSet/>
      <dgm:spPr/>
      <dgm:t>
        <a:bodyPr/>
        <a:lstStyle/>
        <a:p>
          <a:endParaRPr lang="es-CO" sz="1400">
            <a:latin typeface="+mn-lt"/>
          </a:endParaRPr>
        </a:p>
      </dgm:t>
    </dgm:pt>
    <dgm:pt modelId="{AEE167F0-7360-4439-B5BB-863C1AFB1D3E}">
      <dgm:prSet custT="1"/>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dirty="0" smtClean="0">
              <a:ln/>
              <a:effectLst/>
              <a:latin typeface="+mn-lt"/>
            </a:rPr>
            <a:t>Prácticas</a:t>
          </a:r>
        </a:p>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effectLst/>
              <a:latin typeface="+mn-lt"/>
            </a:rPr>
            <a:t>De prueba</a:t>
          </a:r>
        </a:p>
      </dgm:t>
    </dgm:pt>
    <dgm:pt modelId="{1D881004-9A1B-438A-8E3E-FB963B953917}" type="parTrans" cxnId="{4E0ABC3B-CE47-4861-AEF6-DE0BE54696D9}">
      <dgm:prSet/>
      <dgm:spPr/>
      <dgm:t>
        <a:bodyPr/>
        <a:lstStyle/>
        <a:p>
          <a:endParaRPr lang="es-CO" sz="1400">
            <a:latin typeface="+mn-lt"/>
          </a:endParaRPr>
        </a:p>
      </dgm:t>
    </dgm:pt>
    <dgm:pt modelId="{CFC1F6BB-489D-46D8-8474-D982C4094D01}" type="sibTrans" cxnId="{4E0ABC3B-CE47-4861-AEF6-DE0BE54696D9}">
      <dgm:prSet/>
      <dgm:spPr/>
      <dgm:t>
        <a:bodyPr/>
        <a:lstStyle/>
        <a:p>
          <a:endParaRPr lang="es-CO" sz="1400">
            <a:latin typeface="+mn-lt"/>
          </a:endParaRPr>
        </a:p>
      </dgm:t>
    </dgm:pt>
    <dgm:pt modelId="{9497E4D4-1D83-421D-B3B7-23A59F56EA33}">
      <dgm:prSet custT="1"/>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dirty="0" smtClean="0">
              <a:ln/>
              <a:effectLst/>
              <a:latin typeface="+mn-lt"/>
            </a:rPr>
            <a:t>Fallo de 1ª</a:t>
          </a:r>
        </a:p>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effectLst/>
              <a:latin typeface="+mn-lt"/>
            </a:rPr>
            <a:t>instancia</a:t>
          </a:r>
        </a:p>
      </dgm:t>
    </dgm:pt>
    <dgm:pt modelId="{D9418156-A77D-416F-90F8-D730E8F470DC}" type="parTrans" cxnId="{A515EE8B-70F2-44FD-B585-20A7E2D2592A}">
      <dgm:prSet/>
      <dgm:spPr/>
      <dgm:t>
        <a:bodyPr/>
        <a:lstStyle/>
        <a:p>
          <a:endParaRPr lang="es-CO" sz="1400">
            <a:latin typeface="+mn-lt"/>
          </a:endParaRPr>
        </a:p>
      </dgm:t>
    </dgm:pt>
    <dgm:pt modelId="{8405D39E-FC2C-4B55-B7A5-D139D5D8A904}" type="sibTrans" cxnId="{A515EE8B-70F2-44FD-B585-20A7E2D2592A}">
      <dgm:prSet/>
      <dgm:spPr/>
      <dgm:t>
        <a:bodyPr/>
        <a:lstStyle/>
        <a:p>
          <a:endParaRPr lang="es-CO" sz="1400">
            <a:latin typeface="+mn-lt"/>
          </a:endParaRPr>
        </a:p>
      </dgm:t>
    </dgm:pt>
    <dgm:pt modelId="{A5A2E531-5841-417C-A975-2F337C437DA1}">
      <dgm:prSet custT="1"/>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dirty="0" smtClean="0">
              <a:ln/>
              <a:effectLst/>
              <a:latin typeface="+mn-lt"/>
            </a:rPr>
            <a:t>Fallo de 2ª</a:t>
          </a:r>
        </a:p>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effectLst/>
              <a:latin typeface="+mn-lt"/>
            </a:rPr>
            <a:t>instancia</a:t>
          </a:r>
        </a:p>
      </dgm:t>
    </dgm:pt>
    <dgm:pt modelId="{7FCE2300-20C1-4FB9-93DF-237FCEA7FDC6}" type="parTrans" cxnId="{4F267E28-25ED-414B-8E99-228CB2148678}">
      <dgm:prSet/>
      <dgm:spPr/>
      <dgm:t>
        <a:bodyPr/>
        <a:lstStyle/>
        <a:p>
          <a:endParaRPr lang="es-CO" sz="1400">
            <a:latin typeface="+mn-lt"/>
          </a:endParaRPr>
        </a:p>
      </dgm:t>
    </dgm:pt>
    <dgm:pt modelId="{4B2125D2-772D-4209-B5CF-C9351861EE30}" type="sibTrans" cxnId="{4F267E28-25ED-414B-8E99-228CB2148678}">
      <dgm:prSet/>
      <dgm:spPr/>
      <dgm:t>
        <a:bodyPr/>
        <a:lstStyle/>
        <a:p>
          <a:endParaRPr lang="es-CO" sz="1400">
            <a:latin typeface="+mn-lt"/>
          </a:endParaRPr>
        </a:p>
      </dgm:t>
    </dgm:pt>
    <dgm:pt modelId="{3C41143A-A2DC-4202-B78B-4C0D4B040890}" type="pres">
      <dgm:prSet presAssocID="{03724356-D13F-4BC4-BC82-F3A61A69F727}" presName="hierChild1" presStyleCnt="0">
        <dgm:presLayoutVars>
          <dgm:orgChart val="1"/>
          <dgm:chPref val="1"/>
          <dgm:dir/>
          <dgm:animOne val="branch"/>
          <dgm:animLvl val="lvl"/>
          <dgm:resizeHandles/>
        </dgm:presLayoutVars>
      </dgm:prSet>
      <dgm:spPr/>
    </dgm:pt>
    <dgm:pt modelId="{29ADEFA2-B6DF-42F5-8C77-DC790BBEC64E}" type="pres">
      <dgm:prSet presAssocID="{4D0F23C8-704B-42CC-9C05-92DD18849FD9}" presName="hierRoot1" presStyleCnt="0">
        <dgm:presLayoutVars>
          <dgm:hierBranch/>
        </dgm:presLayoutVars>
      </dgm:prSet>
      <dgm:spPr/>
    </dgm:pt>
    <dgm:pt modelId="{B46BAC52-E29D-4F5F-A6C1-7E193500BEC6}" type="pres">
      <dgm:prSet presAssocID="{4D0F23C8-704B-42CC-9C05-92DD18849FD9}" presName="rootComposite1" presStyleCnt="0"/>
      <dgm:spPr/>
    </dgm:pt>
    <dgm:pt modelId="{655785A8-2668-489B-B18C-0E7F53DB8A94}" type="pres">
      <dgm:prSet presAssocID="{4D0F23C8-704B-42CC-9C05-92DD18849FD9}" presName="rootText1" presStyleLbl="node0" presStyleIdx="0" presStyleCnt="1" custScaleX="155634" custScaleY="156164">
        <dgm:presLayoutVars>
          <dgm:chPref val="3"/>
        </dgm:presLayoutVars>
      </dgm:prSet>
      <dgm:spPr/>
      <dgm:t>
        <a:bodyPr/>
        <a:lstStyle/>
        <a:p>
          <a:endParaRPr lang="es-CO"/>
        </a:p>
      </dgm:t>
    </dgm:pt>
    <dgm:pt modelId="{00FB1A23-CE72-4408-BE4B-50C544FBB322}" type="pres">
      <dgm:prSet presAssocID="{4D0F23C8-704B-42CC-9C05-92DD18849FD9}" presName="rootConnector1" presStyleLbl="node1" presStyleIdx="0" presStyleCnt="0"/>
      <dgm:spPr/>
      <dgm:t>
        <a:bodyPr/>
        <a:lstStyle/>
        <a:p>
          <a:endParaRPr lang="es-CO"/>
        </a:p>
      </dgm:t>
    </dgm:pt>
    <dgm:pt modelId="{3302CDDF-30CE-4713-9AAF-B447DC717B1B}" type="pres">
      <dgm:prSet presAssocID="{4D0F23C8-704B-42CC-9C05-92DD18849FD9}" presName="hierChild2" presStyleCnt="0"/>
      <dgm:spPr/>
    </dgm:pt>
    <dgm:pt modelId="{4E532F35-4F15-42A9-98F2-7D8210C68478}" type="pres">
      <dgm:prSet presAssocID="{EB731D3A-7ADB-4247-8D9A-9903FBE59EC3}" presName="Name35" presStyleLbl="parChTrans1D2" presStyleIdx="0" presStyleCnt="1"/>
      <dgm:spPr/>
      <dgm:t>
        <a:bodyPr/>
        <a:lstStyle/>
        <a:p>
          <a:endParaRPr lang="es-CO"/>
        </a:p>
      </dgm:t>
    </dgm:pt>
    <dgm:pt modelId="{BE8B82FC-308B-400A-81F2-59380E0752E1}" type="pres">
      <dgm:prSet presAssocID="{210E4B2E-D842-472F-982E-444CD9D60D76}" presName="hierRoot2" presStyleCnt="0">
        <dgm:presLayoutVars>
          <dgm:hierBranch/>
        </dgm:presLayoutVars>
      </dgm:prSet>
      <dgm:spPr/>
    </dgm:pt>
    <dgm:pt modelId="{C2CF4B46-000B-4CDB-8627-525A90A91903}" type="pres">
      <dgm:prSet presAssocID="{210E4B2E-D842-472F-982E-444CD9D60D76}" presName="rootComposite" presStyleCnt="0"/>
      <dgm:spPr/>
    </dgm:pt>
    <dgm:pt modelId="{55570231-660D-499B-9AAA-05C9BEEA4696}" type="pres">
      <dgm:prSet presAssocID="{210E4B2E-D842-472F-982E-444CD9D60D76}" presName="rootText" presStyleLbl="node2" presStyleIdx="0" presStyleCnt="1" custScaleX="176492" custScaleY="175807" custLinFactX="-75081" custLinFactNeighborX="-100000" custLinFactNeighborY="27868">
        <dgm:presLayoutVars>
          <dgm:chPref val="3"/>
        </dgm:presLayoutVars>
      </dgm:prSet>
      <dgm:spPr/>
      <dgm:t>
        <a:bodyPr/>
        <a:lstStyle/>
        <a:p>
          <a:endParaRPr lang="es-CO"/>
        </a:p>
      </dgm:t>
    </dgm:pt>
    <dgm:pt modelId="{8A247698-E20C-42CE-81E9-7EA0A5372990}" type="pres">
      <dgm:prSet presAssocID="{210E4B2E-D842-472F-982E-444CD9D60D76}" presName="rootConnector" presStyleLbl="node2" presStyleIdx="0" presStyleCnt="1"/>
      <dgm:spPr/>
      <dgm:t>
        <a:bodyPr/>
        <a:lstStyle/>
        <a:p>
          <a:endParaRPr lang="es-CO"/>
        </a:p>
      </dgm:t>
    </dgm:pt>
    <dgm:pt modelId="{7852EF16-65B7-458C-B2C4-1404ED343D9D}" type="pres">
      <dgm:prSet presAssocID="{210E4B2E-D842-472F-982E-444CD9D60D76}" presName="hierChild4" presStyleCnt="0"/>
      <dgm:spPr/>
    </dgm:pt>
    <dgm:pt modelId="{8885FA74-31BE-4ADF-BB2C-156287CD5AC9}" type="pres">
      <dgm:prSet presAssocID="{1D881004-9A1B-438A-8E3E-FB963B953917}" presName="Name35" presStyleLbl="parChTrans1D3" presStyleIdx="0" presStyleCnt="1"/>
      <dgm:spPr/>
      <dgm:t>
        <a:bodyPr/>
        <a:lstStyle/>
        <a:p>
          <a:endParaRPr lang="es-CO"/>
        </a:p>
      </dgm:t>
    </dgm:pt>
    <dgm:pt modelId="{4722B509-D1DF-41C3-B22F-29AD6BFCAEA3}" type="pres">
      <dgm:prSet presAssocID="{AEE167F0-7360-4439-B5BB-863C1AFB1D3E}" presName="hierRoot2" presStyleCnt="0">
        <dgm:presLayoutVars>
          <dgm:hierBranch val="r"/>
        </dgm:presLayoutVars>
      </dgm:prSet>
      <dgm:spPr/>
    </dgm:pt>
    <dgm:pt modelId="{A7849EFF-9CE5-40E8-B345-015E16B8CF59}" type="pres">
      <dgm:prSet presAssocID="{AEE167F0-7360-4439-B5BB-863C1AFB1D3E}" presName="rootComposite" presStyleCnt="0"/>
      <dgm:spPr/>
    </dgm:pt>
    <dgm:pt modelId="{7A0AD687-3E2C-484A-986D-6283B39A9942}" type="pres">
      <dgm:prSet presAssocID="{AEE167F0-7360-4439-B5BB-863C1AFB1D3E}" presName="rootText" presStyleLbl="node3" presStyleIdx="0" presStyleCnt="1" custScaleX="176107" custScaleY="165898" custLinFactX="-75273" custLinFactNeighborX="-100000" custLinFactNeighborY="36380">
        <dgm:presLayoutVars>
          <dgm:chPref val="3"/>
        </dgm:presLayoutVars>
      </dgm:prSet>
      <dgm:spPr/>
      <dgm:t>
        <a:bodyPr/>
        <a:lstStyle/>
        <a:p>
          <a:endParaRPr lang="es-CO"/>
        </a:p>
      </dgm:t>
    </dgm:pt>
    <dgm:pt modelId="{9682CD7D-2450-43BC-B4B5-7ED77D1E57F4}" type="pres">
      <dgm:prSet presAssocID="{AEE167F0-7360-4439-B5BB-863C1AFB1D3E}" presName="rootConnector" presStyleLbl="node3" presStyleIdx="0" presStyleCnt="1"/>
      <dgm:spPr/>
      <dgm:t>
        <a:bodyPr/>
        <a:lstStyle/>
        <a:p>
          <a:endParaRPr lang="es-CO"/>
        </a:p>
      </dgm:t>
    </dgm:pt>
    <dgm:pt modelId="{47472597-2EF5-4E2F-9148-C4D3AFF72DDD}" type="pres">
      <dgm:prSet presAssocID="{AEE167F0-7360-4439-B5BB-863C1AFB1D3E}" presName="hierChild4" presStyleCnt="0"/>
      <dgm:spPr/>
    </dgm:pt>
    <dgm:pt modelId="{BE4491F0-5C5F-49D5-866F-07C44EA7B40F}" type="pres">
      <dgm:prSet presAssocID="{D9418156-A77D-416F-90F8-D730E8F470DC}" presName="Name50" presStyleLbl="parChTrans1D4" presStyleIdx="0" presStyleCnt="2"/>
      <dgm:spPr/>
      <dgm:t>
        <a:bodyPr/>
        <a:lstStyle/>
        <a:p>
          <a:endParaRPr lang="es-CO"/>
        </a:p>
      </dgm:t>
    </dgm:pt>
    <dgm:pt modelId="{0B7BD0E5-525C-4BB7-9E7F-0B3063E9646B}" type="pres">
      <dgm:prSet presAssocID="{9497E4D4-1D83-421D-B3B7-23A59F56EA33}" presName="hierRoot2" presStyleCnt="0">
        <dgm:presLayoutVars>
          <dgm:hierBranch val="r"/>
        </dgm:presLayoutVars>
      </dgm:prSet>
      <dgm:spPr/>
    </dgm:pt>
    <dgm:pt modelId="{5E29910E-4B01-4A7D-96F1-79B1805BEDF4}" type="pres">
      <dgm:prSet presAssocID="{9497E4D4-1D83-421D-B3B7-23A59F56EA33}" presName="rootComposite" presStyleCnt="0"/>
      <dgm:spPr/>
    </dgm:pt>
    <dgm:pt modelId="{4BB1757F-8274-4600-BE8C-73A8DF96298A}" type="pres">
      <dgm:prSet presAssocID="{9497E4D4-1D83-421D-B3B7-23A59F56EA33}" presName="rootText" presStyleLbl="node4" presStyleIdx="0" presStyleCnt="2" custScaleX="173799" custScaleY="167130" custLinFactNeighborX="-23157" custLinFactNeighborY="-20639">
        <dgm:presLayoutVars>
          <dgm:chPref val="3"/>
        </dgm:presLayoutVars>
      </dgm:prSet>
      <dgm:spPr/>
      <dgm:t>
        <a:bodyPr/>
        <a:lstStyle/>
        <a:p>
          <a:endParaRPr lang="es-CO"/>
        </a:p>
      </dgm:t>
    </dgm:pt>
    <dgm:pt modelId="{1C1D7D37-03F6-42A3-8F5B-C175F8C54C24}" type="pres">
      <dgm:prSet presAssocID="{9497E4D4-1D83-421D-B3B7-23A59F56EA33}" presName="rootConnector" presStyleLbl="node4" presStyleIdx="0" presStyleCnt="2"/>
      <dgm:spPr/>
      <dgm:t>
        <a:bodyPr/>
        <a:lstStyle/>
        <a:p>
          <a:endParaRPr lang="es-CO"/>
        </a:p>
      </dgm:t>
    </dgm:pt>
    <dgm:pt modelId="{F08A05CE-AFD1-44FA-B4BC-B5650E65E41F}" type="pres">
      <dgm:prSet presAssocID="{9497E4D4-1D83-421D-B3B7-23A59F56EA33}" presName="hierChild4" presStyleCnt="0"/>
      <dgm:spPr/>
    </dgm:pt>
    <dgm:pt modelId="{BF702139-83EE-4A8E-83CF-E9B86FF6DC50}" type="pres">
      <dgm:prSet presAssocID="{7FCE2300-20C1-4FB9-93DF-237FCEA7FDC6}" presName="Name50" presStyleLbl="parChTrans1D4" presStyleIdx="1" presStyleCnt="2"/>
      <dgm:spPr/>
      <dgm:t>
        <a:bodyPr/>
        <a:lstStyle/>
        <a:p>
          <a:endParaRPr lang="es-CO"/>
        </a:p>
      </dgm:t>
    </dgm:pt>
    <dgm:pt modelId="{8ACED8F2-381E-4E82-B56C-DDA92194797F}" type="pres">
      <dgm:prSet presAssocID="{A5A2E531-5841-417C-A975-2F337C437DA1}" presName="hierRoot2" presStyleCnt="0">
        <dgm:presLayoutVars>
          <dgm:hierBranch val="r"/>
        </dgm:presLayoutVars>
      </dgm:prSet>
      <dgm:spPr/>
    </dgm:pt>
    <dgm:pt modelId="{6A7B89BD-DD62-4C2D-AB66-883977A6C3DF}" type="pres">
      <dgm:prSet presAssocID="{A5A2E531-5841-417C-A975-2F337C437DA1}" presName="rootComposite" presStyleCnt="0"/>
      <dgm:spPr/>
    </dgm:pt>
    <dgm:pt modelId="{912A06F4-6EAF-44D1-BA3D-2C1B71B3B709}" type="pres">
      <dgm:prSet presAssocID="{A5A2E531-5841-417C-A975-2F337C437DA1}" presName="rootText" presStyleLbl="node4" presStyleIdx="1" presStyleCnt="2" custScaleX="162248" custScaleY="162230" custLinFactX="21992" custLinFactNeighborX="100000" custLinFactNeighborY="-48714">
        <dgm:presLayoutVars>
          <dgm:chPref val="3"/>
        </dgm:presLayoutVars>
      </dgm:prSet>
      <dgm:spPr/>
      <dgm:t>
        <a:bodyPr/>
        <a:lstStyle/>
        <a:p>
          <a:endParaRPr lang="es-CO"/>
        </a:p>
      </dgm:t>
    </dgm:pt>
    <dgm:pt modelId="{6DD364D5-19E8-429B-A167-A0EFC42B98B0}" type="pres">
      <dgm:prSet presAssocID="{A5A2E531-5841-417C-A975-2F337C437DA1}" presName="rootConnector" presStyleLbl="node4" presStyleIdx="1" presStyleCnt="2"/>
      <dgm:spPr/>
      <dgm:t>
        <a:bodyPr/>
        <a:lstStyle/>
        <a:p>
          <a:endParaRPr lang="es-CO"/>
        </a:p>
      </dgm:t>
    </dgm:pt>
    <dgm:pt modelId="{5024DA5F-DD5F-4599-A3C3-5989CF3AB395}" type="pres">
      <dgm:prSet presAssocID="{A5A2E531-5841-417C-A975-2F337C437DA1}" presName="hierChild4" presStyleCnt="0"/>
      <dgm:spPr/>
    </dgm:pt>
    <dgm:pt modelId="{12038F6A-0308-4771-BF96-99E1933291FC}" type="pres">
      <dgm:prSet presAssocID="{A5A2E531-5841-417C-A975-2F337C437DA1}" presName="hierChild5" presStyleCnt="0"/>
      <dgm:spPr/>
    </dgm:pt>
    <dgm:pt modelId="{8CBBCD3B-602D-47C7-90CB-F6F602A87400}" type="pres">
      <dgm:prSet presAssocID="{9497E4D4-1D83-421D-B3B7-23A59F56EA33}" presName="hierChild5" presStyleCnt="0"/>
      <dgm:spPr/>
    </dgm:pt>
    <dgm:pt modelId="{8D2DA7AD-2B25-4E14-8A21-9AEF2796862F}" type="pres">
      <dgm:prSet presAssocID="{AEE167F0-7360-4439-B5BB-863C1AFB1D3E}" presName="hierChild5" presStyleCnt="0"/>
      <dgm:spPr/>
    </dgm:pt>
    <dgm:pt modelId="{9718DD3E-14A6-4172-B9D3-43DC68236136}" type="pres">
      <dgm:prSet presAssocID="{210E4B2E-D842-472F-982E-444CD9D60D76}" presName="hierChild5" presStyleCnt="0"/>
      <dgm:spPr/>
    </dgm:pt>
    <dgm:pt modelId="{A43194E6-F07D-403E-96BE-5D9EDFE934BE}" type="pres">
      <dgm:prSet presAssocID="{4D0F23C8-704B-42CC-9C05-92DD18849FD9}" presName="hierChild3" presStyleCnt="0"/>
      <dgm:spPr/>
    </dgm:pt>
  </dgm:ptLst>
  <dgm:cxnLst>
    <dgm:cxn modelId="{4F267E28-25ED-414B-8E99-228CB2148678}" srcId="{9497E4D4-1D83-421D-B3B7-23A59F56EA33}" destId="{A5A2E531-5841-417C-A975-2F337C437DA1}" srcOrd="0" destOrd="0" parTransId="{7FCE2300-20C1-4FB9-93DF-237FCEA7FDC6}" sibTransId="{4B2125D2-772D-4209-B5CF-C9351861EE30}"/>
    <dgm:cxn modelId="{5AE54504-8B73-4F14-9F41-7C2DE975E8C6}" type="presOf" srcId="{1D881004-9A1B-438A-8E3E-FB963B953917}" destId="{8885FA74-31BE-4ADF-BB2C-156287CD5AC9}" srcOrd="0" destOrd="0" presId="urn:microsoft.com/office/officeart/2005/8/layout/orgChart1"/>
    <dgm:cxn modelId="{4D847889-C379-47D1-ABB7-B49D4DE6A9C0}" srcId="{4D0F23C8-704B-42CC-9C05-92DD18849FD9}" destId="{210E4B2E-D842-472F-982E-444CD9D60D76}" srcOrd="0" destOrd="0" parTransId="{EB731D3A-7ADB-4247-8D9A-9903FBE59EC3}" sibTransId="{1A4F0E6D-F5A6-48FA-A5D9-773C4C6D0E83}"/>
    <dgm:cxn modelId="{9A011F6B-667A-4ED0-85C4-A78FDE788471}" type="presOf" srcId="{03724356-D13F-4BC4-BC82-F3A61A69F727}" destId="{3C41143A-A2DC-4202-B78B-4C0D4B040890}" srcOrd="0" destOrd="0" presId="urn:microsoft.com/office/officeart/2005/8/layout/orgChart1"/>
    <dgm:cxn modelId="{A7311F45-1653-4EC0-A9F6-A8BFD9895FEB}" type="presOf" srcId="{AEE167F0-7360-4439-B5BB-863C1AFB1D3E}" destId="{9682CD7D-2450-43BC-B4B5-7ED77D1E57F4}" srcOrd="1" destOrd="0" presId="urn:microsoft.com/office/officeart/2005/8/layout/orgChart1"/>
    <dgm:cxn modelId="{D94F9A66-B8DF-40BF-B70C-610CAB7CDFC5}" type="presOf" srcId="{EB731D3A-7ADB-4247-8D9A-9903FBE59EC3}" destId="{4E532F35-4F15-42A9-98F2-7D8210C68478}" srcOrd="0" destOrd="0" presId="urn:microsoft.com/office/officeart/2005/8/layout/orgChart1"/>
    <dgm:cxn modelId="{71E62D97-A35E-4CFE-ADB6-335C10F24996}" type="presOf" srcId="{A5A2E531-5841-417C-A975-2F337C437DA1}" destId="{6DD364D5-19E8-429B-A167-A0EFC42B98B0}" srcOrd="1" destOrd="0" presId="urn:microsoft.com/office/officeart/2005/8/layout/orgChart1"/>
    <dgm:cxn modelId="{1C8EAC1D-E225-4D19-ABDB-0EEC521B4645}" srcId="{03724356-D13F-4BC4-BC82-F3A61A69F727}" destId="{4D0F23C8-704B-42CC-9C05-92DD18849FD9}" srcOrd="0" destOrd="0" parTransId="{4627B793-C6AB-4BA1-AAEC-1A98A3AF1613}" sibTransId="{C0CF42C1-6167-43D6-ADF6-B5043368BDD3}"/>
    <dgm:cxn modelId="{C2F25443-456D-4055-A550-B2DEA06A1F4B}" type="presOf" srcId="{210E4B2E-D842-472F-982E-444CD9D60D76}" destId="{8A247698-E20C-42CE-81E9-7EA0A5372990}" srcOrd="1" destOrd="0" presId="urn:microsoft.com/office/officeart/2005/8/layout/orgChart1"/>
    <dgm:cxn modelId="{E3CC613A-E5C7-436C-897B-678643A790BC}" type="presOf" srcId="{210E4B2E-D842-472F-982E-444CD9D60D76}" destId="{55570231-660D-499B-9AAA-05C9BEEA4696}" srcOrd="0" destOrd="0" presId="urn:microsoft.com/office/officeart/2005/8/layout/orgChart1"/>
    <dgm:cxn modelId="{ABD813EE-6FCB-441F-8DCF-E46E950ABB71}" type="presOf" srcId="{9497E4D4-1D83-421D-B3B7-23A59F56EA33}" destId="{4BB1757F-8274-4600-BE8C-73A8DF96298A}" srcOrd="0" destOrd="0" presId="urn:microsoft.com/office/officeart/2005/8/layout/orgChart1"/>
    <dgm:cxn modelId="{8BF3952C-EAE7-409A-8706-4C649F608A10}" type="presOf" srcId="{A5A2E531-5841-417C-A975-2F337C437DA1}" destId="{912A06F4-6EAF-44D1-BA3D-2C1B71B3B709}" srcOrd="0" destOrd="0" presId="urn:microsoft.com/office/officeart/2005/8/layout/orgChart1"/>
    <dgm:cxn modelId="{41D0B59E-625B-4BE0-905D-A0316B908A00}" type="presOf" srcId="{AEE167F0-7360-4439-B5BB-863C1AFB1D3E}" destId="{7A0AD687-3E2C-484A-986D-6283B39A9942}" srcOrd="0" destOrd="0" presId="urn:microsoft.com/office/officeart/2005/8/layout/orgChart1"/>
    <dgm:cxn modelId="{5E6316AD-4298-4E7A-B77C-5A6E017725F6}" type="presOf" srcId="{7FCE2300-20C1-4FB9-93DF-237FCEA7FDC6}" destId="{BF702139-83EE-4A8E-83CF-E9B86FF6DC50}" srcOrd="0" destOrd="0" presId="urn:microsoft.com/office/officeart/2005/8/layout/orgChart1"/>
    <dgm:cxn modelId="{A515EE8B-70F2-44FD-B585-20A7E2D2592A}" srcId="{AEE167F0-7360-4439-B5BB-863C1AFB1D3E}" destId="{9497E4D4-1D83-421D-B3B7-23A59F56EA33}" srcOrd="0" destOrd="0" parTransId="{D9418156-A77D-416F-90F8-D730E8F470DC}" sibTransId="{8405D39E-FC2C-4B55-B7A5-D139D5D8A904}"/>
    <dgm:cxn modelId="{4E0ABC3B-CE47-4861-AEF6-DE0BE54696D9}" srcId="{210E4B2E-D842-472F-982E-444CD9D60D76}" destId="{AEE167F0-7360-4439-B5BB-863C1AFB1D3E}" srcOrd="0" destOrd="0" parTransId="{1D881004-9A1B-438A-8E3E-FB963B953917}" sibTransId="{CFC1F6BB-489D-46D8-8474-D982C4094D01}"/>
    <dgm:cxn modelId="{144FF961-D92D-4039-9C70-64E5EBE9987B}" type="presOf" srcId="{9497E4D4-1D83-421D-B3B7-23A59F56EA33}" destId="{1C1D7D37-03F6-42A3-8F5B-C175F8C54C24}" srcOrd="1" destOrd="0" presId="urn:microsoft.com/office/officeart/2005/8/layout/orgChart1"/>
    <dgm:cxn modelId="{CFEF5746-BAC0-4075-96EB-1CDA7519ED7E}" type="presOf" srcId="{4D0F23C8-704B-42CC-9C05-92DD18849FD9}" destId="{655785A8-2668-489B-B18C-0E7F53DB8A94}" srcOrd="0" destOrd="0" presId="urn:microsoft.com/office/officeart/2005/8/layout/orgChart1"/>
    <dgm:cxn modelId="{1C2BEA23-5926-4B00-BC5A-32D901D403FC}" type="presOf" srcId="{4D0F23C8-704B-42CC-9C05-92DD18849FD9}" destId="{00FB1A23-CE72-4408-BE4B-50C544FBB322}" srcOrd="1" destOrd="0" presId="urn:microsoft.com/office/officeart/2005/8/layout/orgChart1"/>
    <dgm:cxn modelId="{CF5F4D10-3778-4CCD-8DA2-EC9D77167F1D}" type="presOf" srcId="{D9418156-A77D-416F-90F8-D730E8F470DC}" destId="{BE4491F0-5C5F-49D5-866F-07C44EA7B40F}" srcOrd="0" destOrd="0" presId="urn:microsoft.com/office/officeart/2005/8/layout/orgChart1"/>
    <dgm:cxn modelId="{2082CA44-5196-4301-8D6C-0909D14D6CB6}" type="presParOf" srcId="{3C41143A-A2DC-4202-B78B-4C0D4B040890}" destId="{29ADEFA2-B6DF-42F5-8C77-DC790BBEC64E}" srcOrd="0" destOrd="0" presId="urn:microsoft.com/office/officeart/2005/8/layout/orgChart1"/>
    <dgm:cxn modelId="{EB41591E-C480-4AF6-A0E0-11FB4690F1FD}" type="presParOf" srcId="{29ADEFA2-B6DF-42F5-8C77-DC790BBEC64E}" destId="{B46BAC52-E29D-4F5F-A6C1-7E193500BEC6}" srcOrd="0" destOrd="0" presId="urn:microsoft.com/office/officeart/2005/8/layout/orgChart1"/>
    <dgm:cxn modelId="{D0720F91-A936-4AB4-A0DA-8981AFFAA4FF}" type="presParOf" srcId="{B46BAC52-E29D-4F5F-A6C1-7E193500BEC6}" destId="{655785A8-2668-489B-B18C-0E7F53DB8A94}" srcOrd="0" destOrd="0" presId="urn:microsoft.com/office/officeart/2005/8/layout/orgChart1"/>
    <dgm:cxn modelId="{9CA4CA39-A36B-4D88-930B-F8643DC89697}" type="presParOf" srcId="{B46BAC52-E29D-4F5F-A6C1-7E193500BEC6}" destId="{00FB1A23-CE72-4408-BE4B-50C544FBB322}" srcOrd="1" destOrd="0" presId="urn:microsoft.com/office/officeart/2005/8/layout/orgChart1"/>
    <dgm:cxn modelId="{0E5F31EB-0549-4179-BCD2-57466CA41787}" type="presParOf" srcId="{29ADEFA2-B6DF-42F5-8C77-DC790BBEC64E}" destId="{3302CDDF-30CE-4713-9AAF-B447DC717B1B}" srcOrd="1" destOrd="0" presId="urn:microsoft.com/office/officeart/2005/8/layout/orgChart1"/>
    <dgm:cxn modelId="{0CE747B6-5330-45B7-BD3B-D35121D8926B}" type="presParOf" srcId="{3302CDDF-30CE-4713-9AAF-B447DC717B1B}" destId="{4E532F35-4F15-42A9-98F2-7D8210C68478}" srcOrd="0" destOrd="0" presId="urn:microsoft.com/office/officeart/2005/8/layout/orgChart1"/>
    <dgm:cxn modelId="{846E08F1-1895-4F80-AFD8-CD6FD8BAA533}" type="presParOf" srcId="{3302CDDF-30CE-4713-9AAF-B447DC717B1B}" destId="{BE8B82FC-308B-400A-81F2-59380E0752E1}" srcOrd="1" destOrd="0" presId="urn:microsoft.com/office/officeart/2005/8/layout/orgChart1"/>
    <dgm:cxn modelId="{B67264F6-DC01-454C-B117-2FF44D71BDF5}" type="presParOf" srcId="{BE8B82FC-308B-400A-81F2-59380E0752E1}" destId="{C2CF4B46-000B-4CDB-8627-525A90A91903}" srcOrd="0" destOrd="0" presId="urn:microsoft.com/office/officeart/2005/8/layout/orgChart1"/>
    <dgm:cxn modelId="{59145C00-E73F-4604-9A4E-366AC8C87118}" type="presParOf" srcId="{C2CF4B46-000B-4CDB-8627-525A90A91903}" destId="{55570231-660D-499B-9AAA-05C9BEEA4696}" srcOrd="0" destOrd="0" presId="urn:microsoft.com/office/officeart/2005/8/layout/orgChart1"/>
    <dgm:cxn modelId="{CB235268-7012-470B-9222-D7DED26AB214}" type="presParOf" srcId="{C2CF4B46-000B-4CDB-8627-525A90A91903}" destId="{8A247698-E20C-42CE-81E9-7EA0A5372990}" srcOrd="1" destOrd="0" presId="urn:microsoft.com/office/officeart/2005/8/layout/orgChart1"/>
    <dgm:cxn modelId="{A08609EC-F9F0-4B33-84A6-7AAFCBFC6059}" type="presParOf" srcId="{BE8B82FC-308B-400A-81F2-59380E0752E1}" destId="{7852EF16-65B7-458C-B2C4-1404ED343D9D}" srcOrd="1" destOrd="0" presId="urn:microsoft.com/office/officeart/2005/8/layout/orgChart1"/>
    <dgm:cxn modelId="{78D43973-65F0-48C8-BBBD-BE791CB61428}" type="presParOf" srcId="{7852EF16-65B7-458C-B2C4-1404ED343D9D}" destId="{8885FA74-31BE-4ADF-BB2C-156287CD5AC9}" srcOrd="0" destOrd="0" presId="urn:microsoft.com/office/officeart/2005/8/layout/orgChart1"/>
    <dgm:cxn modelId="{A8A70C4F-C6AE-4E3C-B579-24990ADFBED0}" type="presParOf" srcId="{7852EF16-65B7-458C-B2C4-1404ED343D9D}" destId="{4722B509-D1DF-41C3-B22F-29AD6BFCAEA3}" srcOrd="1" destOrd="0" presId="urn:microsoft.com/office/officeart/2005/8/layout/orgChart1"/>
    <dgm:cxn modelId="{401C28FE-A127-4A45-A9A2-D1A0EDF79BF9}" type="presParOf" srcId="{4722B509-D1DF-41C3-B22F-29AD6BFCAEA3}" destId="{A7849EFF-9CE5-40E8-B345-015E16B8CF59}" srcOrd="0" destOrd="0" presId="urn:microsoft.com/office/officeart/2005/8/layout/orgChart1"/>
    <dgm:cxn modelId="{DE75FFEF-C6FC-4927-A139-E30F98881FF5}" type="presParOf" srcId="{A7849EFF-9CE5-40E8-B345-015E16B8CF59}" destId="{7A0AD687-3E2C-484A-986D-6283B39A9942}" srcOrd="0" destOrd="0" presId="urn:microsoft.com/office/officeart/2005/8/layout/orgChart1"/>
    <dgm:cxn modelId="{2703C04D-DE92-4B07-AB47-54007A13D878}" type="presParOf" srcId="{A7849EFF-9CE5-40E8-B345-015E16B8CF59}" destId="{9682CD7D-2450-43BC-B4B5-7ED77D1E57F4}" srcOrd="1" destOrd="0" presId="urn:microsoft.com/office/officeart/2005/8/layout/orgChart1"/>
    <dgm:cxn modelId="{F5694F97-5818-4A76-9CC1-7C037D9B2F23}" type="presParOf" srcId="{4722B509-D1DF-41C3-B22F-29AD6BFCAEA3}" destId="{47472597-2EF5-4E2F-9148-C4D3AFF72DDD}" srcOrd="1" destOrd="0" presId="urn:microsoft.com/office/officeart/2005/8/layout/orgChart1"/>
    <dgm:cxn modelId="{5BDC3F21-0F5A-4C87-A2A1-80D188ABC59E}" type="presParOf" srcId="{47472597-2EF5-4E2F-9148-C4D3AFF72DDD}" destId="{BE4491F0-5C5F-49D5-866F-07C44EA7B40F}" srcOrd="0" destOrd="0" presId="urn:microsoft.com/office/officeart/2005/8/layout/orgChart1"/>
    <dgm:cxn modelId="{8DF22B4E-F0DA-441F-B4BA-3E124EBE21C4}" type="presParOf" srcId="{47472597-2EF5-4E2F-9148-C4D3AFF72DDD}" destId="{0B7BD0E5-525C-4BB7-9E7F-0B3063E9646B}" srcOrd="1" destOrd="0" presId="urn:microsoft.com/office/officeart/2005/8/layout/orgChart1"/>
    <dgm:cxn modelId="{F131DCD8-7DD6-4236-9C86-D3C149831E2C}" type="presParOf" srcId="{0B7BD0E5-525C-4BB7-9E7F-0B3063E9646B}" destId="{5E29910E-4B01-4A7D-96F1-79B1805BEDF4}" srcOrd="0" destOrd="0" presId="urn:microsoft.com/office/officeart/2005/8/layout/orgChart1"/>
    <dgm:cxn modelId="{A41E14D2-C923-4086-99EB-FD0711E83F8F}" type="presParOf" srcId="{5E29910E-4B01-4A7D-96F1-79B1805BEDF4}" destId="{4BB1757F-8274-4600-BE8C-73A8DF96298A}" srcOrd="0" destOrd="0" presId="urn:microsoft.com/office/officeart/2005/8/layout/orgChart1"/>
    <dgm:cxn modelId="{C9200758-1A27-4F8B-9801-817010C6D7FF}" type="presParOf" srcId="{5E29910E-4B01-4A7D-96F1-79B1805BEDF4}" destId="{1C1D7D37-03F6-42A3-8F5B-C175F8C54C24}" srcOrd="1" destOrd="0" presId="urn:microsoft.com/office/officeart/2005/8/layout/orgChart1"/>
    <dgm:cxn modelId="{D8AC3629-E676-4C5F-8C98-F217C252057D}" type="presParOf" srcId="{0B7BD0E5-525C-4BB7-9E7F-0B3063E9646B}" destId="{F08A05CE-AFD1-44FA-B4BC-B5650E65E41F}" srcOrd="1" destOrd="0" presId="urn:microsoft.com/office/officeart/2005/8/layout/orgChart1"/>
    <dgm:cxn modelId="{A1671563-A1DB-440B-B0EB-067981E3FE89}" type="presParOf" srcId="{F08A05CE-AFD1-44FA-B4BC-B5650E65E41F}" destId="{BF702139-83EE-4A8E-83CF-E9B86FF6DC50}" srcOrd="0" destOrd="0" presId="urn:microsoft.com/office/officeart/2005/8/layout/orgChart1"/>
    <dgm:cxn modelId="{71D30A2B-952B-4D37-85E3-CC8A2A484C10}" type="presParOf" srcId="{F08A05CE-AFD1-44FA-B4BC-B5650E65E41F}" destId="{8ACED8F2-381E-4E82-B56C-DDA92194797F}" srcOrd="1" destOrd="0" presId="urn:microsoft.com/office/officeart/2005/8/layout/orgChart1"/>
    <dgm:cxn modelId="{27A3C4C8-6219-4303-89E7-2477C49CA010}" type="presParOf" srcId="{8ACED8F2-381E-4E82-B56C-DDA92194797F}" destId="{6A7B89BD-DD62-4C2D-AB66-883977A6C3DF}" srcOrd="0" destOrd="0" presId="urn:microsoft.com/office/officeart/2005/8/layout/orgChart1"/>
    <dgm:cxn modelId="{BC0C991C-81E8-45E5-AFD4-739664DB02D4}" type="presParOf" srcId="{6A7B89BD-DD62-4C2D-AB66-883977A6C3DF}" destId="{912A06F4-6EAF-44D1-BA3D-2C1B71B3B709}" srcOrd="0" destOrd="0" presId="urn:microsoft.com/office/officeart/2005/8/layout/orgChart1"/>
    <dgm:cxn modelId="{6347618C-C310-4669-B523-7F65901E34AB}" type="presParOf" srcId="{6A7B89BD-DD62-4C2D-AB66-883977A6C3DF}" destId="{6DD364D5-19E8-429B-A167-A0EFC42B98B0}" srcOrd="1" destOrd="0" presId="urn:microsoft.com/office/officeart/2005/8/layout/orgChart1"/>
    <dgm:cxn modelId="{514E3920-1ECE-4408-8475-5A83D898A251}" type="presParOf" srcId="{8ACED8F2-381E-4E82-B56C-DDA92194797F}" destId="{5024DA5F-DD5F-4599-A3C3-5989CF3AB395}" srcOrd="1" destOrd="0" presId="urn:microsoft.com/office/officeart/2005/8/layout/orgChart1"/>
    <dgm:cxn modelId="{C029ABA1-8094-46B8-8963-892080392AD8}" type="presParOf" srcId="{8ACED8F2-381E-4E82-B56C-DDA92194797F}" destId="{12038F6A-0308-4771-BF96-99E1933291FC}" srcOrd="2" destOrd="0" presId="urn:microsoft.com/office/officeart/2005/8/layout/orgChart1"/>
    <dgm:cxn modelId="{369CD409-FB69-4FCE-9FEB-FCACEAE617A7}" type="presParOf" srcId="{0B7BD0E5-525C-4BB7-9E7F-0B3063E9646B}" destId="{8CBBCD3B-602D-47C7-90CB-F6F602A87400}" srcOrd="2" destOrd="0" presId="urn:microsoft.com/office/officeart/2005/8/layout/orgChart1"/>
    <dgm:cxn modelId="{EAAA3F0D-81DE-422B-AC70-C97018D17B43}" type="presParOf" srcId="{4722B509-D1DF-41C3-B22F-29AD6BFCAEA3}" destId="{8D2DA7AD-2B25-4E14-8A21-9AEF2796862F}" srcOrd="2" destOrd="0" presId="urn:microsoft.com/office/officeart/2005/8/layout/orgChart1"/>
    <dgm:cxn modelId="{FC9C4C03-67A4-4E0D-89C2-A499AA1D9B29}" type="presParOf" srcId="{BE8B82FC-308B-400A-81F2-59380E0752E1}" destId="{9718DD3E-14A6-4172-B9D3-43DC68236136}" srcOrd="2" destOrd="0" presId="urn:microsoft.com/office/officeart/2005/8/layout/orgChart1"/>
    <dgm:cxn modelId="{C4F72C4B-B07E-41A6-BCD4-749785D32FD7}" type="presParOf" srcId="{29ADEFA2-B6DF-42F5-8C77-DC790BBEC64E}" destId="{A43194E6-F07D-403E-96BE-5D9EDFE934B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94280-7A27-4FEB-B8AA-2A68A46C5516}">
      <dsp:nvSpPr>
        <dsp:cNvPr id="0" name=""/>
        <dsp:cNvSpPr/>
      </dsp:nvSpPr>
      <dsp:spPr>
        <a:xfrm>
          <a:off x="2252865" y="1528409"/>
          <a:ext cx="3109728" cy="184020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1" kern="1200" dirty="0" smtClean="0">
              <a:effectLst>
                <a:outerShdw blurRad="38100" dist="38100" dir="2700000" algn="tl">
                  <a:srgbClr val="000000">
                    <a:alpha val="43137"/>
                  </a:srgbClr>
                </a:outerShdw>
              </a:effectLst>
            </a:rPr>
            <a:t>PRINCIPIOS DE LA FUNCIÓN PÚBLICA</a:t>
          </a:r>
        </a:p>
        <a:p>
          <a:pPr lvl="0" algn="ctr" defTabSz="711200">
            <a:lnSpc>
              <a:spcPct val="90000"/>
            </a:lnSpc>
            <a:spcBef>
              <a:spcPct val="0"/>
            </a:spcBef>
            <a:spcAft>
              <a:spcPct val="35000"/>
            </a:spcAft>
          </a:pPr>
          <a:r>
            <a:rPr lang="es-CO" sz="1600" b="1" kern="1200" dirty="0" smtClean="0">
              <a:effectLst>
                <a:outerShdw blurRad="38100" dist="38100" dir="2700000" algn="tl">
                  <a:srgbClr val="000000">
                    <a:alpha val="43137"/>
                  </a:srgbClr>
                </a:outerShdw>
              </a:effectLst>
            </a:rPr>
            <a:t>(Art. 209 CP)</a:t>
          </a:r>
          <a:endParaRPr lang="es-CO" sz="1600" b="1" kern="1200" dirty="0">
            <a:effectLst>
              <a:outerShdw blurRad="38100" dist="38100" dir="2700000" algn="tl">
                <a:srgbClr val="000000">
                  <a:alpha val="43137"/>
                </a:srgbClr>
              </a:outerShdw>
            </a:effectLst>
          </a:endParaRPr>
        </a:p>
      </dsp:txBody>
      <dsp:txXfrm>
        <a:off x="2708274" y="1797901"/>
        <a:ext cx="2198910" cy="1301220"/>
      </dsp:txXfrm>
    </dsp:sp>
    <dsp:sp modelId="{0103EDE2-74D0-4948-B71B-F9B6892AD338}">
      <dsp:nvSpPr>
        <dsp:cNvPr id="0" name=""/>
        <dsp:cNvSpPr/>
      </dsp:nvSpPr>
      <dsp:spPr>
        <a:xfrm rot="16200000">
          <a:off x="3485279" y="1195745"/>
          <a:ext cx="644901" cy="20427"/>
        </a:xfrm>
        <a:custGeom>
          <a:avLst/>
          <a:gdLst/>
          <a:ahLst/>
          <a:cxnLst/>
          <a:rect l="0" t="0" r="0" b="0"/>
          <a:pathLst>
            <a:path>
              <a:moveTo>
                <a:pt x="0" y="10213"/>
              </a:moveTo>
              <a:lnTo>
                <a:pt x="644901"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a:off x="3791607" y="1189836"/>
        <a:ext cx="32245" cy="32245"/>
      </dsp:txXfrm>
    </dsp:sp>
    <dsp:sp modelId="{3A965FF9-700D-4DC5-BB14-2164C4CA935F}">
      <dsp:nvSpPr>
        <dsp:cNvPr id="0" name=""/>
        <dsp:cNvSpPr/>
      </dsp:nvSpPr>
      <dsp:spPr>
        <a:xfrm>
          <a:off x="3113611" y="19257"/>
          <a:ext cx="1388236" cy="86425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smtClean="0"/>
            <a:t>Moralidad pública</a:t>
          </a:r>
          <a:endParaRPr lang="es-CO" sz="1200" kern="1200"/>
        </a:p>
      </dsp:txBody>
      <dsp:txXfrm>
        <a:off x="3316913" y="145823"/>
        <a:ext cx="981632" cy="611118"/>
      </dsp:txXfrm>
    </dsp:sp>
    <dsp:sp modelId="{775721B2-FE7B-4F19-BEF2-5A6B063CB36F}">
      <dsp:nvSpPr>
        <dsp:cNvPr id="0" name=""/>
        <dsp:cNvSpPr/>
      </dsp:nvSpPr>
      <dsp:spPr>
        <a:xfrm rot="18563227">
          <a:off x="4378825" y="1381477"/>
          <a:ext cx="593177" cy="20427"/>
        </a:xfrm>
        <a:custGeom>
          <a:avLst/>
          <a:gdLst/>
          <a:ahLst/>
          <a:cxnLst/>
          <a:rect l="0" t="0" r="0" b="0"/>
          <a:pathLst>
            <a:path>
              <a:moveTo>
                <a:pt x="0" y="10213"/>
              </a:moveTo>
              <a:lnTo>
                <a:pt x="593177"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a:off x="4660585" y="1376861"/>
        <a:ext cx="29658" cy="29658"/>
      </dsp:txXfrm>
    </dsp:sp>
    <dsp:sp modelId="{8541D02A-EDBC-42DB-90B6-BCE1200EA2B1}">
      <dsp:nvSpPr>
        <dsp:cNvPr id="0" name=""/>
        <dsp:cNvSpPr/>
      </dsp:nvSpPr>
      <dsp:spPr>
        <a:xfrm>
          <a:off x="4398799" y="336281"/>
          <a:ext cx="1576703" cy="864250"/>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Transparencia</a:t>
          </a:r>
          <a:endParaRPr lang="es-CO" sz="1200" kern="1200" dirty="0"/>
        </a:p>
      </dsp:txBody>
      <dsp:txXfrm>
        <a:off x="4629702" y="462847"/>
        <a:ext cx="1114897" cy="611118"/>
      </dsp:txXfrm>
    </dsp:sp>
    <dsp:sp modelId="{99A7FF42-E2F0-486F-A1AD-1A6ED59E6FE0}">
      <dsp:nvSpPr>
        <dsp:cNvPr id="0" name=""/>
        <dsp:cNvSpPr/>
      </dsp:nvSpPr>
      <dsp:spPr>
        <a:xfrm rot="20315644">
          <a:off x="5094251" y="1878748"/>
          <a:ext cx="281694" cy="20427"/>
        </a:xfrm>
        <a:custGeom>
          <a:avLst/>
          <a:gdLst/>
          <a:ahLst/>
          <a:cxnLst/>
          <a:rect l="0" t="0" r="0" b="0"/>
          <a:pathLst>
            <a:path>
              <a:moveTo>
                <a:pt x="0" y="10213"/>
              </a:moveTo>
              <a:lnTo>
                <a:pt x="281694"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a:off x="5228055" y="1881920"/>
        <a:ext cx="14084" cy="14084"/>
      </dsp:txXfrm>
    </dsp:sp>
    <dsp:sp modelId="{9994A8F0-8001-461F-9605-8EFDAE125C2F}">
      <dsp:nvSpPr>
        <dsp:cNvPr id="0" name=""/>
        <dsp:cNvSpPr/>
      </dsp:nvSpPr>
      <dsp:spPr>
        <a:xfrm>
          <a:off x="5277293" y="1186747"/>
          <a:ext cx="1293566" cy="864250"/>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Objetividad</a:t>
          </a:r>
          <a:endParaRPr lang="es-CO" sz="1100" kern="1200" dirty="0"/>
        </a:p>
      </dsp:txBody>
      <dsp:txXfrm>
        <a:off x="5466731" y="1313313"/>
        <a:ext cx="914690" cy="611118"/>
      </dsp:txXfrm>
    </dsp:sp>
    <dsp:sp modelId="{E536069D-AB3C-4BE3-AE80-B2B0EB25FE48}">
      <dsp:nvSpPr>
        <dsp:cNvPr id="0" name=""/>
        <dsp:cNvSpPr/>
      </dsp:nvSpPr>
      <dsp:spPr>
        <a:xfrm rot="426993">
          <a:off x="5328639" y="2635690"/>
          <a:ext cx="120245" cy="20427"/>
        </a:xfrm>
        <a:custGeom>
          <a:avLst/>
          <a:gdLst/>
          <a:ahLst/>
          <a:cxnLst/>
          <a:rect l="0" t="0" r="0" b="0"/>
          <a:pathLst>
            <a:path>
              <a:moveTo>
                <a:pt x="0" y="10213"/>
              </a:moveTo>
              <a:lnTo>
                <a:pt x="120245"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a:off x="5385755" y="2642897"/>
        <a:ext cx="6012" cy="6012"/>
      </dsp:txXfrm>
    </dsp:sp>
    <dsp:sp modelId="{4AB20201-F7CE-41B3-973A-CB48693FD601}">
      <dsp:nvSpPr>
        <dsp:cNvPr id="0" name=""/>
        <dsp:cNvSpPr/>
      </dsp:nvSpPr>
      <dsp:spPr>
        <a:xfrm>
          <a:off x="5437415" y="2300604"/>
          <a:ext cx="1293566" cy="86425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smtClean="0"/>
            <a:t>Honradez</a:t>
          </a:r>
          <a:endParaRPr lang="es-CO" sz="1200" kern="1200"/>
        </a:p>
      </dsp:txBody>
      <dsp:txXfrm>
        <a:off x="5626853" y="2427170"/>
        <a:ext cx="914690" cy="611118"/>
      </dsp:txXfrm>
    </dsp:sp>
    <dsp:sp modelId="{01728514-0627-4C3D-990A-663BF62327C4}">
      <dsp:nvSpPr>
        <dsp:cNvPr id="0" name=""/>
        <dsp:cNvSpPr/>
      </dsp:nvSpPr>
      <dsp:spPr>
        <a:xfrm rot="2151910">
          <a:off x="4747516" y="3289540"/>
          <a:ext cx="475329" cy="20427"/>
        </a:xfrm>
        <a:custGeom>
          <a:avLst/>
          <a:gdLst/>
          <a:ahLst/>
          <a:cxnLst/>
          <a:rect l="0" t="0" r="0" b="0"/>
          <a:pathLst>
            <a:path>
              <a:moveTo>
                <a:pt x="0" y="10213"/>
              </a:moveTo>
              <a:lnTo>
                <a:pt x="475329"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a:off x="4973297" y="3287871"/>
        <a:ext cx="23766" cy="23766"/>
      </dsp:txXfrm>
    </dsp:sp>
    <dsp:sp modelId="{43759603-E427-4A5A-AB1A-8F2474ACA969}">
      <dsp:nvSpPr>
        <dsp:cNvPr id="0" name=""/>
        <dsp:cNvSpPr/>
      </dsp:nvSpPr>
      <dsp:spPr>
        <a:xfrm>
          <a:off x="4969975" y="3324229"/>
          <a:ext cx="1293566" cy="864250"/>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smtClean="0"/>
            <a:t>Lealtad</a:t>
          </a:r>
          <a:endParaRPr lang="es-CO" sz="1200" kern="1200"/>
        </a:p>
      </dsp:txBody>
      <dsp:txXfrm>
        <a:off x="5159413" y="3450795"/>
        <a:ext cx="914690" cy="611118"/>
      </dsp:txXfrm>
    </dsp:sp>
    <dsp:sp modelId="{21FED65B-D224-4D03-8997-250A9F79CACB}">
      <dsp:nvSpPr>
        <dsp:cNvPr id="0" name=""/>
        <dsp:cNvSpPr/>
      </dsp:nvSpPr>
      <dsp:spPr>
        <a:xfrm rot="4130892">
          <a:off x="3948812" y="3635679"/>
          <a:ext cx="644384" cy="20427"/>
        </a:xfrm>
        <a:custGeom>
          <a:avLst/>
          <a:gdLst/>
          <a:ahLst/>
          <a:cxnLst/>
          <a:rect l="0" t="0" r="0" b="0"/>
          <a:pathLst>
            <a:path>
              <a:moveTo>
                <a:pt x="0" y="10213"/>
              </a:moveTo>
              <a:lnTo>
                <a:pt x="644384"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a:off x="4254895" y="3629783"/>
        <a:ext cx="32219" cy="32219"/>
      </dsp:txXfrm>
    </dsp:sp>
    <dsp:sp modelId="{DA8CF18F-68A3-419E-B824-BDB14E8BC3C7}">
      <dsp:nvSpPr>
        <dsp:cNvPr id="0" name=""/>
        <dsp:cNvSpPr/>
      </dsp:nvSpPr>
      <dsp:spPr>
        <a:xfrm>
          <a:off x="3902352" y="3932626"/>
          <a:ext cx="1293566" cy="864250"/>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smtClean="0"/>
            <a:t>Igualdad</a:t>
          </a:r>
          <a:endParaRPr lang="es-CO" sz="1200" kern="1200"/>
        </a:p>
      </dsp:txBody>
      <dsp:txXfrm>
        <a:off x="4091790" y="4059192"/>
        <a:ext cx="914690" cy="611118"/>
      </dsp:txXfrm>
    </dsp:sp>
    <dsp:sp modelId="{CD0938B7-DE0D-4FDD-85E9-BD2F1AE05FF8}">
      <dsp:nvSpPr>
        <dsp:cNvPr id="0" name=""/>
        <dsp:cNvSpPr/>
      </dsp:nvSpPr>
      <dsp:spPr>
        <a:xfrm rot="6575907">
          <a:off x="3051435" y="3646013"/>
          <a:ext cx="652565" cy="20427"/>
        </a:xfrm>
        <a:custGeom>
          <a:avLst/>
          <a:gdLst/>
          <a:ahLst/>
          <a:cxnLst/>
          <a:rect l="0" t="0" r="0" b="0"/>
          <a:pathLst>
            <a:path>
              <a:moveTo>
                <a:pt x="0" y="10213"/>
              </a:moveTo>
              <a:lnTo>
                <a:pt x="652565"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rot="10800000">
        <a:off x="3361404" y="3639913"/>
        <a:ext cx="32628" cy="32628"/>
      </dsp:txXfrm>
    </dsp:sp>
    <dsp:sp modelId="{A6F149F6-16A4-4EEC-A667-BE4014F52F2A}">
      <dsp:nvSpPr>
        <dsp:cNvPr id="0" name=""/>
        <dsp:cNvSpPr/>
      </dsp:nvSpPr>
      <dsp:spPr>
        <a:xfrm>
          <a:off x="2471808" y="3951876"/>
          <a:ext cx="1293566" cy="86425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Imparcialidad</a:t>
          </a:r>
          <a:endParaRPr lang="es-CO" sz="1000" kern="1200" dirty="0"/>
        </a:p>
      </dsp:txBody>
      <dsp:txXfrm>
        <a:off x="2661246" y="4078442"/>
        <a:ext cx="914690" cy="611118"/>
      </dsp:txXfrm>
    </dsp:sp>
    <dsp:sp modelId="{F33CCC9B-7B6C-4A19-8021-74A9BFFD40B7}">
      <dsp:nvSpPr>
        <dsp:cNvPr id="0" name=""/>
        <dsp:cNvSpPr/>
      </dsp:nvSpPr>
      <dsp:spPr>
        <a:xfrm rot="8600001">
          <a:off x="2438917" y="3291556"/>
          <a:ext cx="445374" cy="20427"/>
        </a:xfrm>
        <a:custGeom>
          <a:avLst/>
          <a:gdLst/>
          <a:ahLst/>
          <a:cxnLst/>
          <a:rect l="0" t="0" r="0" b="0"/>
          <a:pathLst>
            <a:path>
              <a:moveTo>
                <a:pt x="0" y="10213"/>
              </a:moveTo>
              <a:lnTo>
                <a:pt x="445374"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rot="10800000">
        <a:off x="2650470" y="3290636"/>
        <a:ext cx="22268" cy="22268"/>
      </dsp:txXfrm>
    </dsp:sp>
    <dsp:sp modelId="{9BE82CF9-3F2A-4830-9E16-3F9159FAA8FA}">
      <dsp:nvSpPr>
        <dsp:cNvPr id="0" name=""/>
        <dsp:cNvSpPr/>
      </dsp:nvSpPr>
      <dsp:spPr>
        <a:xfrm>
          <a:off x="1404206" y="3324231"/>
          <a:ext cx="1293566" cy="864250"/>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Neutralidad</a:t>
          </a:r>
          <a:endParaRPr lang="es-CO" sz="1100" kern="1200" dirty="0"/>
        </a:p>
      </dsp:txBody>
      <dsp:txXfrm>
        <a:off x="1593644" y="3450797"/>
        <a:ext cx="914690" cy="611118"/>
      </dsp:txXfrm>
    </dsp:sp>
    <dsp:sp modelId="{38B34A03-32B5-49F2-BF0D-FAF38C6EC6FF}">
      <dsp:nvSpPr>
        <dsp:cNvPr id="0" name=""/>
        <dsp:cNvSpPr/>
      </dsp:nvSpPr>
      <dsp:spPr>
        <a:xfrm rot="10363081">
          <a:off x="2218486" y="2636924"/>
          <a:ext cx="69691" cy="20427"/>
        </a:xfrm>
        <a:custGeom>
          <a:avLst/>
          <a:gdLst/>
          <a:ahLst/>
          <a:cxnLst/>
          <a:rect l="0" t="0" r="0" b="0"/>
          <a:pathLst>
            <a:path>
              <a:moveTo>
                <a:pt x="0" y="10213"/>
              </a:moveTo>
              <a:lnTo>
                <a:pt x="69691"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rot="10800000">
        <a:off x="2251589" y="2645396"/>
        <a:ext cx="3484" cy="3484"/>
      </dsp:txXfrm>
    </dsp:sp>
    <dsp:sp modelId="{97DADB0D-79A5-4581-9C19-F261A5634977}">
      <dsp:nvSpPr>
        <dsp:cNvPr id="0" name=""/>
        <dsp:cNvSpPr/>
      </dsp:nvSpPr>
      <dsp:spPr>
        <a:xfrm>
          <a:off x="936715" y="2300606"/>
          <a:ext cx="1293566" cy="86425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smtClean="0"/>
            <a:t>Eficacia</a:t>
          </a:r>
          <a:endParaRPr lang="es-CO" sz="1200" kern="1200"/>
        </a:p>
      </dsp:txBody>
      <dsp:txXfrm>
        <a:off x="1126153" y="2427172"/>
        <a:ext cx="914690" cy="611118"/>
      </dsp:txXfrm>
    </dsp:sp>
    <dsp:sp modelId="{757F4D0A-AE35-47CD-8179-6EBEACE9B607}">
      <dsp:nvSpPr>
        <dsp:cNvPr id="0" name=""/>
        <dsp:cNvSpPr/>
      </dsp:nvSpPr>
      <dsp:spPr>
        <a:xfrm rot="12113849">
          <a:off x="2289186" y="1876365"/>
          <a:ext cx="241026" cy="20427"/>
        </a:xfrm>
        <a:custGeom>
          <a:avLst/>
          <a:gdLst/>
          <a:ahLst/>
          <a:cxnLst/>
          <a:rect l="0" t="0" r="0" b="0"/>
          <a:pathLst>
            <a:path>
              <a:moveTo>
                <a:pt x="0" y="10213"/>
              </a:moveTo>
              <a:lnTo>
                <a:pt x="241026"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rot="10800000">
        <a:off x="2403674" y="1880553"/>
        <a:ext cx="12051" cy="12051"/>
      </dsp:txXfrm>
    </dsp:sp>
    <dsp:sp modelId="{4520AD16-D045-4E0A-885E-6A5E19F290EB}">
      <dsp:nvSpPr>
        <dsp:cNvPr id="0" name=""/>
        <dsp:cNvSpPr/>
      </dsp:nvSpPr>
      <dsp:spPr>
        <a:xfrm>
          <a:off x="1096880" y="1186742"/>
          <a:ext cx="1293566" cy="864250"/>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smtClean="0"/>
            <a:t>Eficiencia</a:t>
          </a:r>
          <a:endParaRPr lang="es-CO" sz="1200" kern="1200"/>
        </a:p>
      </dsp:txBody>
      <dsp:txXfrm>
        <a:off x="1286318" y="1313308"/>
        <a:ext cx="914690" cy="611118"/>
      </dsp:txXfrm>
    </dsp:sp>
    <dsp:sp modelId="{A7C2E69B-3192-4F4A-8586-D00D16C75F84}">
      <dsp:nvSpPr>
        <dsp:cNvPr id="0" name=""/>
        <dsp:cNvSpPr/>
      </dsp:nvSpPr>
      <dsp:spPr>
        <a:xfrm rot="13901652">
          <a:off x="2669998" y="1372570"/>
          <a:ext cx="591791" cy="20427"/>
        </a:xfrm>
        <a:custGeom>
          <a:avLst/>
          <a:gdLst/>
          <a:ahLst/>
          <a:cxnLst/>
          <a:rect l="0" t="0" r="0" b="0"/>
          <a:pathLst>
            <a:path>
              <a:moveTo>
                <a:pt x="0" y="10213"/>
              </a:moveTo>
              <a:lnTo>
                <a:pt x="591791"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rot="10800000">
        <a:off x="2951098" y="1367989"/>
        <a:ext cx="29589" cy="29589"/>
      </dsp:txXfrm>
    </dsp:sp>
    <dsp:sp modelId="{7D38C376-6C24-49E5-975F-9FC0ECBFE918}">
      <dsp:nvSpPr>
        <dsp:cNvPr id="0" name=""/>
        <dsp:cNvSpPr/>
      </dsp:nvSpPr>
      <dsp:spPr>
        <a:xfrm>
          <a:off x="1833815" y="336297"/>
          <a:ext cx="1293566" cy="864250"/>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smtClean="0"/>
            <a:t>Economía</a:t>
          </a:r>
          <a:endParaRPr lang="es-CO" sz="1200" kern="1200"/>
        </a:p>
      </dsp:txBody>
      <dsp:txXfrm>
        <a:off x="2023253" y="462863"/>
        <a:ext cx="914690" cy="611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E4C52B-D734-467E-B49E-6C6DE5DB4133}" type="datetimeFigureOut">
              <a:rPr lang="es-CO" smtClean="0"/>
              <a:t>05/01/2017</a:t>
            </a:fld>
            <a:endParaRPr lang="es-CO"/>
          </a:p>
        </p:txBody>
      </p:sp>
      <p:sp>
        <p:nvSpPr>
          <p:cNvPr id="4" name="3 Marcador de imagen de diapositiva"/>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341F3-B98E-4AAA-B0D3-47A119A29E2A}" type="slidenum">
              <a:rPr lang="es-CO" smtClean="0"/>
              <a:t>‹Nº›</a:t>
            </a:fld>
            <a:endParaRPr lang="es-CO"/>
          </a:p>
        </p:txBody>
      </p:sp>
    </p:spTree>
    <p:extLst>
      <p:ext uri="{BB962C8B-B14F-4D97-AF65-F5344CB8AC3E}">
        <p14:creationId xmlns:p14="http://schemas.microsoft.com/office/powerpoint/2010/main" val="124052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02005" y="2348893"/>
            <a:ext cx="9089390" cy="1620771"/>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C691246C-FC58-4380-B659-74CF05D4F947}" type="datetime1">
              <a:rPr lang="es-CO" smtClean="0"/>
              <a:t>05/01/2017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385031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5CBDFC9-D9E5-4802-BBDA-C48E33EEDC6A}" type="datetime1">
              <a:rPr lang="es-CO" smtClean="0"/>
              <a:t>05/01/2017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185063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52715" y="302802"/>
            <a:ext cx="2406015" cy="6451578"/>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534670" y="302802"/>
            <a:ext cx="7039822" cy="645157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5CF5ABB-DFB8-4943-BA76-2EF8BF8322E6}" type="datetime1">
              <a:rPr lang="es-CO" smtClean="0"/>
              <a:t>05/01/2017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76664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0DAE148-AA38-4E57-9112-43A35908D00C}" type="datetime1">
              <a:rPr lang="es-CO" smtClean="0"/>
              <a:t>05/01/2017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104461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44705" y="4858812"/>
            <a:ext cx="9089390" cy="1501751"/>
          </a:xfrm>
        </p:spPr>
        <p:txBody>
          <a:bodyPr anchor="t"/>
          <a:lstStyle>
            <a:lvl1pPr algn="l">
              <a:defRPr sz="46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45DF04D-9015-4F5B-83D4-C6661A32D006}" type="datetime1">
              <a:rPr lang="es-CO" smtClean="0"/>
              <a:t>05/01/2017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259411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5BA4E12D-75CA-4955-BEAE-46808F844CEA}" type="datetime1">
              <a:rPr lang="es-CO" smtClean="0"/>
              <a:t>05/01/2017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143192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BB38E1A7-5B1B-4B1C-8B3A-A4DFC7E4CC3D}" type="datetime1">
              <a:rPr lang="es-CO" smtClean="0"/>
              <a:t>05/01/2017</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31938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55EB7BA8-F3ED-499D-9A8A-A129784D3B14}" type="datetime1">
              <a:rPr lang="es-CO" smtClean="0"/>
              <a:t>05/01/2017</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95754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FA3A56-E6AE-4A30-86E7-61BABAA9D324}" type="datetime1">
              <a:rPr lang="es-CO" smtClean="0"/>
              <a:t>05/01/2017</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170725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4671" y="301050"/>
            <a:ext cx="3518055" cy="1281214"/>
          </a:xfrm>
        </p:spPr>
        <p:txBody>
          <a:bodyPr anchor="b"/>
          <a:lstStyle>
            <a:lvl1pPr algn="l">
              <a:defRPr sz="23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2F04D5A-FBF1-4691-9690-BE524F3444FB}" type="datetime1">
              <a:rPr lang="es-CO" smtClean="0"/>
              <a:t>05/01/2017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246544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95981" y="5292884"/>
            <a:ext cx="6416040" cy="624855"/>
          </a:xfrm>
        </p:spPr>
        <p:txBody>
          <a:bodyPr anchor="b"/>
          <a:lstStyle>
            <a:lvl1pPr algn="l">
              <a:defRPr sz="23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r>
              <a:rPr lang="es-ES" smtClean="0"/>
              <a:t>Haga clic en el icono para agregar una imagen</a:t>
            </a:r>
            <a:endParaRPr lang="es-CO"/>
          </a:p>
        </p:txBody>
      </p:sp>
      <p:sp>
        <p:nvSpPr>
          <p:cNvPr id="4" name="3 Marcador de texto"/>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91A4D2-19AC-4F77-94DF-1CF7F993E222}" type="datetime1">
              <a:rPr lang="es-CO" smtClean="0"/>
              <a:t>05/01/2017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318696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9119E38B-11BB-418C-86A4-8695ED1A725D}" type="datetime1">
              <a:rPr lang="es-CO" smtClean="0"/>
              <a:t>05/01/2017</a:t>
            </a:fld>
            <a:endParaRPr lang="es-CO"/>
          </a:p>
        </p:txBody>
      </p:sp>
      <p:sp>
        <p:nvSpPr>
          <p:cNvPr id="5" name="4 Marcador de pie de página"/>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4029BD10-C6A8-42DE-89AB-968C48F13CC0}" type="slidenum">
              <a:rPr lang="es-CO" smtClean="0"/>
              <a:t>‹Nº›</a:t>
            </a:fld>
            <a:endParaRPr lang="es-CO"/>
          </a:p>
        </p:txBody>
      </p:sp>
    </p:spTree>
    <p:extLst>
      <p:ext uri="{BB962C8B-B14F-4D97-AF65-F5344CB8AC3E}">
        <p14:creationId xmlns:p14="http://schemas.microsoft.com/office/powerpoint/2010/main" val="230638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s-CO"/>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3.jpeg"/><Relationship Id="rId4" Type="http://schemas.openxmlformats.org/officeDocument/2006/relationships/diagramData" Target="../diagrams/data2.xml"/><Relationship Id="rId9" Type="http://schemas.openxmlformats.org/officeDocument/2006/relationships/hyperlink" Target="http://www.seriestvblog.com/galleria/big/ganando-el-juicio/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970980" y="1332359"/>
            <a:ext cx="8784976" cy="4031873"/>
          </a:xfrm>
          <a:prstGeom prst="rect">
            <a:avLst/>
          </a:prstGeom>
        </p:spPr>
        <p:txBody>
          <a:bodyPr wrap="square">
            <a:spAutoFit/>
          </a:bodyPr>
          <a:lstStyle/>
          <a:p>
            <a:pPr algn="ctr" fontAlgn="auto">
              <a:spcBef>
                <a:spcPts val="0"/>
              </a:spcBef>
              <a:spcAft>
                <a:spcPts val="0"/>
              </a:spcAft>
              <a:defRPr/>
            </a:pPr>
            <a:r>
              <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INDUCCIÓN</a:t>
            </a:r>
          </a:p>
          <a:p>
            <a:pPr algn="ctr" fontAlgn="auto">
              <a:spcBef>
                <a:spcPts val="0"/>
              </a:spcBef>
              <a:spcAft>
                <a:spcPts val="0"/>
              </a:spcAft>
              <a:defRPr/>
            </a:pPr>
            <a:endPar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a:p>
            <a:pPr algn="ctr" fontAlgn="auto">
              <a:spcBef>
                <a:spcPts val="0"/>
              </a:spcBef>
              <a:spcAft>
                <a:spcPts val="0"/>
              </a:spcAft>
              <a:defRPr/>
            </a:pPr>
            <a:r>
              <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MODULO</a:t>
            </a:r>
          </a:p>
          <a:p>
            <a:pPr algn="ctr" fontAlgn="auto">
              <a:spcBef>
                <a:spcPts val="0"/>
              </a:spcBef>
              <a:spcAft>
                <a:spcPts val="0"/>
              </a:spcAft>
              <a:defRPr/>
            </a:pPr>
            <a:r>
              <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CONTROL DISCIPLINARIO</a:t>
            </a:r>
          </a:p>
          <a:p>
            <a:pPr algn="ctr" fontAlgn="auto">
              <a:spcBef>
                <a:spcPts val="0"/>
              </a:spcBef>
              <a:spcAft>
                <a:spcPts val="0"/>
              </a:spcAft>
              <a:defRPr/>
            </a:pPr>
            <a:endPar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a:p>
            <a:pPr algn="ctr" fontAlgn="auto">
              <a:spcBef>
                <a:spcPts val="0"/>
              </a:spcBef>
              <a:spcAft>
                <a:spcPts val="0"/>
              </a:spcAft>
              <a:defRPr/>
            </a:pPr>
            <a:endPar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a:p>
            <a:pPr algn="ctr" fontAlgn="auto">
              <a:spcBef>
                <a:spcPts val="0"/>
              </a:spcBef>
              <a:spcAft>
                <a:spcPts val="0"/>
              </a:spcAft>
              <a:defRPr/>
            </a:pPr>
            <a:r>
              <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LEY 734 DE 2002 - LEY 1474 DE 2011</a:t>
            </a:r>
          </a:p>
          <a:p>
            <a:pPr algn="ctr" fontAlgn="auto">
              <a:spcBef>
                <a:spcPts val="0"/>
              </a:spcBef>
              <a:spcAft>
                <a:spcPts val="0"/>
              </a:spcAft>
              <a:defRPr/>
            </a:pPr>
            <a:r>
              <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(Nuevo Código General Disciplinario)</a:t>
            </a:r>
          </a:p>
        </p:txBody>
      </p:sp>
      <p:sp>
        <p:nvSpPr>
          <p:cNvPr id="3" name="2 Marcador de fecha"/>
          <p:cNvSpPr>
            <a:spLocks noGrp="1"/>
          </p:cNvSpPr>
          <p:nvPr>
            <p:ph type="dt" sz="half" idx="10"/>
          </p:nvPr>
        </p:nvSpPr>
        <p:spPr/>
        <p:txBody>
          <a:bodyPr/>
          <a:lstStyle/>
          <a:p>
            <a:fld id="{FDBC3044-0212-4F5F-8E44-F4360F2369E3}" type="datetime1">
              <a:rPr lang="es-CO" smtClean="0"/>
              <a:t>05/01/2017</a:t>
            </a:fld>
            <a:endParaRPr lang="es-CO"/>
          </a:p>
        </p:txBody>
      </p:sp>
      <p:sp>
        <p:nvSpPr>
          <p:cNvPr id="4" name="3 Marcador de número de diapositiva"/>
          <p:cNvSpPr>
            <a:spLocks noGrp="1"/>
          </p:cNvSpPr>
          <p:nvPr>
            <p:ph type="sldNum" sz="quarter" idx="12"/>
          </p:nvPr>
        </p:nvSpPr>
        <p:spPr/>
        <p:txBody>
          <a:bodyPr/>
          <a:lstStyle/>
          <a:p>
            <a:fld id="{4029BD10-C6A8-42DE-89AB-968C48F13CC0}" type="slidenum">
              <a:rPr lang="es-CO" smtClean="0"/>
              <a:t>1</a:t>
            </a:fld>
            <a:endParaRPr lang="es-CO"/>
          </a:p>
        </p:txBody>
      </p:sp>
    </p:spTree>
    <p:extLst>
      <p:ext uri="{BB962C8B-B14F-4D97-AF65-F5344CB8AC3E}">
        <p14:creationId xmlns:p14="http://schemas.microsoft.com/office/powerpoint/2010/main" val="4047399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k4b.es/wp-content/uploads/Queja-regal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2118" y="2187485"/>
            <a:ext cx="3829880" cy="318629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07501" y="468263"/>
            <a:ext cx="6504973" cy="6370975"/>
          </a:xfrm>
          <a:prstGeom prst="rect">
            <a:avLst/>
          </a:prstGeom>
        </p:spPr>
        <p:txBody>
          <a:bodyPr wrap="square">
            <a:spAutoFit/>
          </a:bodyPr>
          <a:lstStyle/>
          <a:p>
            <a:pPr algn="just">
              <a:buFont typeface="Wingdings" pitchFamily="2" charset="2"/>
              <a:buChar char="Ø"/>
            </a:pPr>
            <a:r>
              <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rPr>
              <a:t> Indicar las circunstancias de tiempo, modo y lugar en que se desarrolla la     conducta presuntamente irregular.</a:t>
            </a:r>
          </a:p>
          <a:p>
            <a:pPr algn="just">
              <a:buFont typeface="Wingdings" pitchFamily="2" charset="2"/>
              <a:buChar char="Ø"/>
            </a:pPr>
            <a:endPar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buFont typeface="Wingdings" pitchFamily="2" charset="2"/>
              <a:buChar char="Ø"/>
            </a:pPr>
            <a:r>
              <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rPr>
              <a:t> Indicar la actuación u omisión del servidor público, si se trata del incumplimiento de un deber o función establecer en que consistió dicho incumplimiento, si incurrió en una prohibición o si ha violado el régimen de inhabilidades, impedimentos y conflicto de intereses, posibles perjuicios ocasionados a la entidad para la cual labora y cual fue la afectación a la prestación del servicio.</a:t>
            </a:r>
          </a:p>
          <a:p>
            <a:pPr algn="just">
              <a:buFont typeface="Wingdings" pitchFamily="2" charset="2"/>
              <a:buChar char="Ø"/>
            </a:pPr>
            <a:endPar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buFont typeface="Wingdings" pitchFamily="2" charset="2"/>
              <a:buChar char="Ø"/>
            </a:pPr>
            <a:r>
              <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rPr>
              <a:t> Relacionar y aportar las pruebas que posea el quejoso o informante de la presunta falta disciplinaria.</a:t>
            </a:r>
            <a:endParaRPr lang="es-CO" sz="24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49E7FED5-95BE-4B5E-A348-0F3C9795B7F6}" type="datetime1">
              <a:rPr lang="es-CO" smtClean="0"/>
              <a:t>05/01/2017</a:t>
            </a:fld>
            <a:endParaRPr lang="es-CO"/>
          </a:p>
        </p:txBody>
      </p:sp>
      <p:sp>
        <p:nvSpPr>
          <p:cNvPr id="5" name="4 Marcador de número de diapositiva"/>
          <p:cNvSpPr>
            <a:spLocks noGrp="1"/>
          </p:cNvSpPr>
          <p:nvPr>
            <p:ph type="sldNum" sz="quarter" idx="12"/>
          </p:nvPr>
        </p:nvSpPr>
        <p:spPr/>
        <p:txBody>
          <a:bodyPr/>
          <a:lstStyle/>
          <a:p>
            <a:fld id="{4029BD10-C6A8-42DE-89AB-968C48F13CC0}" type="slidenum">
              <a:rPr lang="es-CO" smtClean="0"/>
              <a:t>10</a:t>
            </a:fld>
            <a:endParaRPr lang="es-CO"/>
          </a:p>
        </p:txBody>
      </p:sp>
    </p:spTree>
    <p:extLst>
      <p:ext uri="{BB962C8B-B14F-4D97-AF65-F5344CB8AC3E}">
        <p14:creationId xmlns:p14="http://schemas.microsoft.com/office/powerpoint/2010/main" val="500526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1463870" y="540271"/>
            <a:ext cx="7772400" cy="7012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FALTAS DISCIPLINARIAS</a:t>
            </a:r>
            <a:br>
              <a:rPr lang="es-CO"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br>
            <a:r>
              <a:rPr lang="es-CO"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Art. 23 CDU</a:t>
            </a:r>
            <a:endParaRPr lang="es-ES"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4" name="3 Rectángulo"/>
          <p:cNvSpPr/>
          <p:nvPr/>
        </p:nvSpPr>
        <p:spPr>
          <a:xfrm>
            <a:off x="4770636" y="2011049"/>
            <a:ext cx="5328592" cy="3970318"/>
          </a:xfrm>
          <a:prstGeom prst="rect">
            <a:avLst/>
          </a:prstGeom>
        </p:spPr>
        <p:txBody>
          <a:bodyPr wrap="square">
            <a:spAutoFit/>
          </a:bodyPr>
          <a:lstStyle/>
          <a:p>
            <a:pPr marL="342900" indent="-342900" algn="just">
              <a:buFontTx/>
              <a:buChar char="•"/>
            </a:pPr>
            <a:r>
              <a:rPr lang="es-CO" sz="2800" dirty="0">
                <a:latin typeface="Microsoft Sans Serif" panose="020B0604020202020204" pitchFamily="34" charset="0"/>
                <a:ea typeface="Segoe UI Symbol" panose="020B0502040204020203" pitchFamily="34" charset="0"/>
                <a:cs typeface="Microsoft Sans Serif" panose="020B0604020202020204" pitchFamily="34" charset="0"/>
              </a:rPr>
              <a:t>Incumplimiento </a:t>
            </a:r>
            <a:r>
              <a:rPr lang="es-CO" sz="2800" dirty="0" smtClean="0">
                <a:latin typeface="Microsoft Sans Serif" panose="020B0604020202020204" pitchFamily="34" charset="0"/>
                <a:ea typeface="Segoe UI Symbol" panose="020B0502040204020203" pitchFamily="34" charset="0"/>
                <a:cs typeface="Microsoft Sans Serif" panose="020B0604020202020204" pitchFamily="34" charset="0"/>
              </a:rPr>
              <a:t>deberes</a:t>
            </a:r>
          </a:p>
          <a:p>
            <a:pPr algn="just"/>
            <a:endParaRPr lang="es-CO" sz="28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just">
              <a:buFontTx/>
              <a:buChar char="•"/>
            </a:pPr>
            <a:r>
              <a:rPr lang="es-CO" sz="2800" dirty="0">
                <a:latin typeface="Microsoft Sans Serif" panose="020B0604020202020204" pitchFamily="34" charset="0"/>
                <a:ea typeface="Segoe UI Symbol" panose="020B0502040204020203" pitchFamily="34" charset="0"/>
                <a:cs typeface="Microsoft Sans Serif" panose="020B0604020202020204" pitchFamily="34" charset="0"/>
              </a:rPr>
              <a:t>Extralimitación de derechos, funciones y </a:t>
            </a:r>
            <a:r>
              <a:rPr lang="es-CO" sz="2800" dirty="0" smtClean="0">
                <a:latin typeface="Microsoft Sans Serif" panose="020B0604020202020204" pitchFamily="34" charset="0"/>
                <a:ea typeface="Segoe UI Symbol" panose="020B0502040204020203" pitchFamily="34" charset="0"/>
                <a:cs typeface="Microsoft Sans Serif" panose="020B0604020202020204" pitchFamily="34" charset="0"/>
              </a:rPr>
              <a:t>prohibiciones</a:t>
            </a:r>
          </a:p>
          <a:p>
            <a:pPr algn="just"/>
            <a:endParaRPr lang="es-CO" sz="28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just">
              <a:buFontTx/>
              <a:buChar char="•"/>
            </a:pPr>
            <a:r>
              <a:rPr lang="es-CO" sz="2800" dirty="0">
                <a:latin typeface="Microsoft Sans Serif" panose="020B0604020202020204" pitchFamily="34" charset="0"/>
                <a:ea typeface="Segoe UI Symbol" panose="020B0502040204020203" pitchFamily="34" charset="0"/>
                <a:cs typeface="Microsoft Sans Serif" panose="020B0604020202020204" pitchFamily="34" charset="0"/>
              </a:rPr>
              <a:t>Violación régimen de inhabilidad, incompatibilidades, conflicto de intereses.</a:t>
            </a:r>
          </a:p>
        </p:txBody>
      </p:sp>
      <p:pic>
        <p:nvPicPr>
          <p:cNvPr id="5" name="Picture 2" descr="http://www.lasalud.com.mx/upload/Gallery/1901/dormido.jpg"/>
          <p:cNvPicPr>
            <a:picLocks noChangeAspect="1" noChangeArrowheads="1"/>
          </p:cNvPicPr>
          <p:nvPr/>
        </p:nvPicPr>
        <p:blipFill>
          <a:blip r:embed="rId4" cstate="print"/>
          <a:srcRect/>
          <a:stretch>
            <a:fillRect/>
          </a:stretch>
        </p:blipFill>
        <p:spPr bwMode="auto">
          <a:xfrm>
            <a:off x="827584" y="2288683"/>
            <a:ext cx="3366988" cy="33669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1 Marcador de fecha"/>
          <p:cNvSpPr>
            <a:spLocks noGrp="1"/>
          </p:cNvSpPr>
          <p:nvPr>
            <p:ph type="dt" sz="half" idx="10"/>
          </p:nvPr>
        </p:nvSpPr>
        <p:spPr/>
        <p:txBody>
          <a:bodyPr/>
          <a:lstStyle/>
          <a:p>
            <a:fld id="{C3FF6250-2816-4CCB-81F5-4C3F6103388F}" type="datetime1">
              <a:rPr lang="es-CO" smtClean="0"/>
              <a:t>05/01/2017</a:t>
            </a:fld>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11</a:t>
            </a:fld>
            <a:endParaRPr lang="es-CO"/>
          </a:p>
        </p:txBody>
      </p:sp>
    </p:spTree>
    <p:extLst>
      <p:ext uri="{BB962C8B-B14F-4D97-AF65-F5344CB8AC3E}">
        <p14:creationId xmlns:p14="http://schemas.microsoft.com/office/powerpoint/2010/main" val="21027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67544" y="1404367"/>
            <a:ext cx="9847708" cy="4401205"/>
          </a:xfrm>
          <a:prstGeom prst="rect">
            <a:avLst/>
          </a:prstGeom>
        </p:spPr>
        <p:txBody>
          <a:bodyPr wrap="square">
            <a:spAutoFit/>
          </a:bodyPr>
          <a:lstStyle/>
          <a:p>
            <a:pPr marL="342900" indent="-342900">
              <a:buFont typeface="Arial" pitchFamily="34" charset="0"/>
              <a:buChar char="•"/>
            </a:pPr>
            <a:r>
              <a:rPr lang="es-ES" sz="2000" dirty="0">
                <a:latin typeface="Microsoft Sans Serif" panose="020B0604020202020204" pitchFamily="34" charset="0"/>
                <a:ea typeface="Segoe UI Symbol" panose="020B0502040204020203" pitchFamily="34" charset="0"/>
                <a:cs typeface="Microsoft Sans Serif" panose="020B0604020202020204" pitchFamily="34" charset="0"/>
              </a:rPr>
              <a:t>Abandono injustificado del </a:t>
            </a:r>
            <a:r>
              <a:rPr 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cargo </a:t>
            </a:r>
            <a:r>
              <a:rPr lang="es-ES" sz="2000" dirty="0">
                <a:latin typeface="Microsoft Sans Serif" panose="020B0604020202020204" pitchFamily="34" charset="0"/>
                <a:ea typeface="Segoe UI Symbol" panose="020B0502040204020203" pitchFamily="34" charset="0"/>
                <a:cs typeface="Microsoft Sans Serif" panose="020B0604020202020204" pitchFamily="34" charset="0"/>
              </a:rPr>
              <a:t>(Luego de presentarse la renuncia debe esperarse a que llegue respuesta de aceptación. Plazo de respuesta 30 días). Articulo 48 numeral </a:t>
            </a:r>
            <a:r>
              <a:rPr 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55</a:t>
            </a:r>
          </a:p>
          <a:p>
            <a:pPr marL="342900" indent="-342900">
              <a:buFont typeface="Arial" pitchFamily="34" charset="0"/>
              <a:buChar char="•"/>
            </a:pPr>
            <a:endParaRPr lang="es-ES" sz="20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buFont typeface="Arial" pitchFamily="34" charset="0"/>
              <a:buChar char="•"/>
            </a:pPr>
            <a:r>
              <a:rPr lang="es-ES" sz="2000" dirty="0">
                <a:latin typeface="Microsoft Sans Serif" panose="020B0604020202020204" pitchFamily="34" charset="0"/>
                <a:ea typeface="Segoe UI Symbol" panose="020B0502040204020203" pitchFamily="34" charset="0"/>
                <a:cs typeface="Microsoft Sans Serif" panose="020B0604020202020204" pitchFamily="34" charset="0"/>
              </a:rPr>
              <a:t>Ausencias al lugar de </a:t>
            </a:r>
            <a:r>
              <a:rPr 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trabajo</a:t>
            </a:r>
          </a:p>
          <a:p>
            <a:pPr marL="342900" indent="-342900">
              <a:buFont typeface="Arial" pitchFamily="34" charset="0"/>
              <a:buChar char="•"/>
            </a:pPr>
            <a:endParaRPr lang="es-ES" sz="20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buFont typeface="Arial" pitchFamily="34" charset="0"/>
              <a:buChar char="•"/>
            </a:pPr>
            <a:r>
              <a:rPr lang="es-ES" sz="2000" dirty="0">
                <a:latin typeface="Microsoft Sans Serif" panose="020B0604020202020204" pitchFamily="34" charset="0"/>
                <a:ea typeface="Segoe UI Symbol" panose="020B0502040204020203" pitchFamily="34" charset="0"/>
                <a:cs typeface="Microsoft Sans Serif" panose="020B0604020202020204" pitchFamily="34" charset="0"/>
              </a:rPr>
              <a:t>Falsedad documental (para posesionarse o ascender en escalafón </a:t>
            </a:r>
            <a:r>
              <a:rPr 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docente) </a:t>
            </a:r>
            <a:r>
              <a:rPr lang="es-ES" sz="2000" dirty="0">
                <a:latin typeface="Microsoft Sans Serif" panose="020B0604020202020204" pitchFamily="34" charset="0"/>
                <a:ea typeface="Segoe UI Symbol" panose="020B0502040204020203" pitchFamily="34" charset="0"/>
                <a:cs typeface="Microsoft Sans Serif" panose="020B0604020202020204" pitchFamily="34" charset="0"/>
              </a:rPr>
              <a:t>Articulo 48 numerales 1 y </a:t>
            </a:r>
            <a:r>
              <a:rPr 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56</a:t>
            </a:r>
          </a:p>
          <a:p>
            <a:pPr marL="342900" indent="-342900">
              <a:buFont typeface="Arial" pitchFamily="34" charset="0"/>
              <a:buChar char="•"/>
            </a:pPr>
            <a:endParaRPr lang="es-ES" sz="20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buFont typeface="Arial" pitchFamily="34" charset="0"/>
              <a:buChar char="•"/>
            </a:pPr>
            <a:r>
              <a:rPr lang="es-CO" sz="2000" dirty="0">
                <a:latin typeface="Microsoft Sans Serif" panose="020B0604020202020204" pitchFamily="34" charset="0"/>
                <a:ea typeface="Segoe UI Symbol" panose="020B0502040204020203" pitchFamily="34" charset="0"/>
                <a:cs typeface="Microsoft Sans Serif" panose="020B0604020202020204" pitchFamily="34" charset="0"/>
              </a:rPr>
              <a:t>Incumplimiento del horario </a:t>
            </a:r>
            <a:r>
              <a:rPr lang="es-CO" sz="2000" dirty="0" smtClean="0">
                <a:latin typeface="Microsoft Sans Serif" panose="020B0604020202020204" pitchFamily="34" charset="0"/>
                <a:ea typeface="Segoe UI Symbol" panose="020B0502040204020203" pitchFamily="34" charset="0"/>
                <a:cs typeface="Microsoft Sans Serif" panose="020B0604020202020204" pitchFamily="34" charset="0"/>
              </a:rPr>
              <a:t>laboral</a:t>
            </a:r>
          </a:p>
          <a:p>
            <a:pPr marL="342900" indent="-342900">
              <a:buFont typeface="Arial" pitchFamily="34" charset="0"/>
              <a:buChar char="•"/>
            </a:pPr>
            <a:endParaRPr lang="es-CO" sz="20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buFont typeface="Arial" pitchFamily="34" charset="0"/>
              <a:buChar char="•"/>
            </a:pPr>
            <a:r>
              <a:rPr lang="es-CO" sz="2000" dirty="0" smtClean="0">
                <a:latin typeface="Microsoft Sans Serif" panose="020B0604020202020204" pitchFamily="34" charset="0"/>
                <a:ea typeface="Segoe UI Symbol" panose="020B0502040204020203" pitchFamily="34" charset="0"/>
                <a:cs typeface="Microsoft Sans Serif" panose="020B0604020202020204" pitchFamily="34" charset="0"/>
              </a:rPr>
              <a:t>No entregar informe de gestión al entregar  un cargo</a:t>
            </a:r>
          </a:p>
          <a:p>
            <a:pPr lvl="4"/>
            <a:r>
              <a:rPr lang="es-CO" sz="2000" dirty="0" smtClean="0">
                <a:latin typeface="Microsoft Sans Serif" panose="020B0604020202020204" pitchFamily="34" charset="0"/>
                <a:ea typeface="Segoe UI Symbol" panose="020B0502040204020203" pitchFamily="34" charset="0"/>
                <a:cs typeface="Microsoft Sans Serif" panose="020B0604020202020204" pitchFamily="34" charset="0"/>
              </a:rPr>
              <a:t> (Ley 951 de 2005)</a:t>
            </a:r>
          </a:p>
          <a:p>
            <a:pPr marL="342900" indent="-342900">
              <a:buFont typeface="Arial" pitchFamily="34" charset="0"/>
              <a:buChar char="•"/>
            </a:pPr>
            <a:endParaRPr lang="es-CO" sz="20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pic>
        <p:nvPicPr>
          <p:cNvPr id="4" name="Picture 15" descr="http://oakboston.com/catalog/images/folderlaptopsleeve.jpg"/>
          <p:cNvPicPr>
            <a:picLocks noChangeAspect="1" noChangeArrowheads="1"/>
          </p:cNvPicPr>
          <p:nvPr/>
        </p:nvPicPr>
        <p:blipFill>
          <a:blip r:embed="rId4" cstate="print">
            <a:lum contrast="-10000"/>
          </a:blip>
          <a:srcRect/>
          <a:stretch>
            <a:fillRect/>
          </a:stretch>
        </p:blipFill>
        <p:spPr bwMode="auto">
          <a:xfrm>
            <a:off x="7506940" y="4112568"/>
            <a:ext cx="2382688" cy="17594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4 Rectángulo"/>
          <p:cNvSpPr/>
          <p:nvPr/>
        </p:nvSpPr>
        <p:spPr>
          <a:xfrm>
            <a:off x="2297613" y="548692"/>
            <a:ext cx="5410455" cy="461665"/>
          </a:xfrm>
          <a:prstGeom prst="rect">
            <a:avLst/>
          </a:prstGeom>
        </p:spPr>
        <p:txBody>
          <a:bodyPr wrap="none">
            <a:spAutoFit/>
          </a:bodyPr>
          <a:lstStyle/>
          <a:p>
            <a:r>
              <a:rPr lang="es-CO"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ALGUNAS FALTAS DISCIPLINARIAS</a:t>
            </a:r>
            <a:endParaRPr lang="es-CO" sz="24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5BB455CF-8204-4850-B0F7-7CB1D851110E}" type="datetime1">
              <a:rPr lang="es-CO" smtClean="0"/>
              <a:t>05/01/2017</a:t>
            </a:fld>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12</a:t>
            </a:fld>
            <a:endParaRPr lang="es-CO"/>
          </a:p>
        </p:txBody>
      </p:sp>
    </p:spTree>
    <p:extLst>
      <p:ext uri="{BB962C8B-B14F-4D97-AF65-F5344CB8AC3E}">
        <p14:creationId xmlns:p14="http://schemas.microsoft.com/office/powerpoint/2010/main" val="4093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txBox="1">
            <a:spLocks/>
          </p:cNvSpPr>
          <p:nvPr/>
        </p:nvSpPr>
        <p:spPr>
          <a:xfrm>
            <a:off x="518864" y="540271"/>
            <a:ext cx="8229600" cy="6480720"/>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s-CO" sz="9600" u="sng" dirty="0" smtClean="0">
                <a:solidFill>
                  <a:schemeClr val="tx1"/>
                </a:solidFill>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No responder los derechos de petición en el término legal</a:t>
            </a:r>
          </a:p>
          <a:p>
            <a:pPr marL="342900" indent="-342900" algn="l">
              <a:buFont typeface="Arial" pitchFamily="34" charset="0"/>
              <a:buChar char="•"/>
            </a:pPr>
            <a:endParaRPr lang="es-CO" sz="96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l">
              <a:buFont typeface="Arial" pitchFamily="34" charset="0"/>
              <a:buChar char="•"/>
            </a:pPr>
            <a:r>
              <a:rPr lang="es-CO" sz="96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Maltrato físico o verbal a los compañeros de trabajo</a:t>
            </a:r>
          </a:p>
          <a:p>
            <a:pPr algn="l"/>
            <a:endParaRPr lang="es-CO" sz="96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l">
              <a:buFont typeface="Arial" pitchFamily="34" charset="0"/>
              <a:buChar char="•"/>
            </a:pPr>
            <a:r>
              <a:rPr lang="es-CO" sz="96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Maltrato físico o verbal a miembros de la comunidad</a:t>
            </a:r>
          </a:p>
          <a:p>
            <a:pPr algn="l"/>
            <a:endParaRPr lang="es-CO" sz="96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l">
              <a:buFont typeface="Arial" pitchFamily="34" charset="0"/>
              <a:buChar char="•"/>
            </a:pPr>
            <a:r>
              <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Consumo de bebidas alcohólicas y/o alucinógenas en el horario laboral o dentro del sitio de trabajo</a:t>
            </a:r>
          </a:p>
          <a:p>
            <a:pPr marL="342900" indent="-342900" algn="l">
              <a:buFont typeface="Arial" pitchFamily="34" charset="0"/>
              <a:buChar char="•"/>
            </a:pPr>
            <a:endPar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l">
              <a:buFont typeface="Arial" pitchFamily="34" charset="0"/>
              <a:buChar char="•"/>
            </a:pPr>
            <a:r>
              <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Irregularidades en contratación</a:t>
            </a:r>
          </a:p>
          <a:p>
            <a:pPr marL="342900" indent="-342900" algn="l">
              <a:buFont typeface="Arial" pitchFamily="34" charset="0"/>
              <a:buChar char="•"/>
            </a:pPr>
            <a:endPar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l">
              <a:buFont typeface="Arial" pitchFamily="34" charset="0"/>
              <a:buChar char="•"/>
            </a:pPr>
            <a:r>
              <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Daño en bienes del Estado</a:t>
            </a:r>
          </a:p>
          <a:p>
            <a:pPr marL="342900" indent="-342900" algn="l">
              <a:buFont typeface="Arial" pitchFamily="34" charset="0"/>
              <a:buChar char="•"/>
            </a:pPr>
            <a:endPar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l">
              <a:buFont typeface="Arial" pitchFamily="34" charset="0"/>
              <a:buChar char="•"/>
            </a:pPr>
            <a:r>
              <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Desacato a fallos de tutela</a:t>
            </a:r>
          </a:p>
          <a:p>
            <a:pPr marL="342900" indent="-342900" algn="l">
              <a:buFont typeface="Arial" pitchFamily="34" charset="0"/>
              <a:buChar char="•"/>
            </a:pPr>
            <a:endPar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l">
              <a:buFont typeface="Arial" pitchFamily="34" charset="0"/>
              <a:buChar char="•"/>
            </a:pPr>
            <a:r>
              <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Participación en política</a:t>
            </a:r>
          </a:p>
          <a:p>
            <a:pPr marL="342900" indent="-342900" algn="l">
              <a:buFont typeface="Arial" pitchFamily="34" charset="0"/>
              <a:buChar char="•"/>
            </a:pPr>
            <a:endParaRPr lang="es-CO" sz="2000" dirty="0" smtClean="0">
              <a:solidFill>
                <a:schemeClr val="tx1"/>
              </a:solidFill>
              <a:latin typeface="Segoe UI Symbol" panose="020B0502040204020203" pitchFamily="34" charset="0"/>
              <a:ea typeface="Segoe UI Symbol" panose="020B0502040204020203" pitchFamily="34" charset="0"/>
              <a:cs typeface="Arial" pitchFamily="34" charset="0"/>
            </a:endParaRPr>
          </a:p>
          <a:p>
            <a:pPr marL="342900" indent="-342900" algn="l">
              <a:buFont typeface="Arial" pitchFamily="34" charset="0"/>
              <a:buChar char="•"/>
            </a:pPr>
            <a:endParaRPr lang="es-CO" sz="2000" dirty="0" smtClean="0">
              <a:solidFill>
                <a:schemeClr val="tx1"/>
              </a:solidFill>
              <a:latin typeface="Segoe UI Symbol" panose="020B0502040204020203" pitchFamily="34" charset="0"/>
              <a:ea typeface="Segoe UI Symbol" panose="020B0502040204020203" pitchFamily="34" charset="0"/>
              <a:cs typeface="Arial" pitchFamily="34" charset="0"/>
            </a:endParaRPr>
          </a:p>
          <a:p>
            <a:endParaRPr lang="es-CO" sz="2400" dirty="0" smtClean="0">
              <a:latin typeface="Segoe UI Symbol" panose="020B0502040204020203" pitchFamily="34" charset="0"/>
              <a:ea typeface="Segoe UI Symbol" panose="020B0502040204020203" pitchFamily="34" charset="0"/>
              <a:cs typeface="Arial" pitchFamily="34" charset="0"/>
            </a:endParaRPr>
          </a:p>
          <a:p>
            <a:endParaRPr lang="es-CO" sz="1800" dirty="0" smtClean="0">
              <a:latin typeface="Segoe UI Symbol" panose="020B0502040204020203" pitchFamily="34" charset="0"/>
              <a:ea typeface="Segoe UI Symbol" panose="020B0502040204020203" pitchFamily="34" charset="0"/>
              <a:cs typeface="Arial" pitchFamily="34" charset="0"/>
            </a:endParaRPr>
          </a:p>
          <a:p>
            <a:endParaRPr lang="es-CO" sz="1800" dirty="0" smtClean="0">
              <a:latin typeface="Segoe UI Symbol" panose="020B0502040204020203" pitchFamily="34" charset="0"/>
              <a:ea typeface="Segoe UI Symbol" panose="020B0502040204020203" pitchFamily="34" charset="0"/>
              <a:cs typeface="Arial" pitchFamily="34" charset="0"/>
            </a:endParaRPr>
          </a:p>
          <a:p>
            <a:endParaRPr lang="es-CO" sz="1800" dirty="0" smtClean="0">
              <a:latin typeface="Segoe UI Symbol" panose="020B0502040204020203" pitchFamily="34" charset="0"/>
              <a:ea typeface="Segoe UI Symbol" panose="020B0502040204020203" pitchFamily="34" charset="0"/>
              <a:cs typeface="Arial" pitchFamily="34" charset="0"/>
            </a:endParaRPr>
          </a:p>
          <a:p>
            <a:endParaRPr lang="es-CO" sz="1800" dirty="0">
              <a:latin typeface="Segoe UI Symbol" panose="020B0502040204020203" pitchFamily="34" charset="0"/>
              <a:ea typeface="Segoe UI Symbol" panose="020B0502040204020203" pitchFamily="34" charset="0"/>
              <a:cs typeface="Arial" pitchFamily="34" charset="0"/>
            </a:endParaRPr>
          </a:p>
        </p:txBody>
      </p:sp>
      <p:pic>
        <p:nvPicPr>
          <p:cNvPr id="4" name="Picture 6" descr="http://www.blogcapitalhumano.com/wp-content/camera.jpg"/>
          <p:cNvPicPr>
            <a:picLocks noChangeAspect="1" noChangeArrowheads="1"/>
          </p:cNvPicPr>
          <p:nvPr/>
        </p:nvPicPr>
        <p:blipFill>
          <a:blip r:embed="rId3" cstate="print"/>
          <a:stretch>
            <a:fillRect/>
          </a:stretch>
        </p:blipFill>
        <p:spPr bwMode="auto">
          <a:xfrm>
            <a:off x="7002884" y="3924647"/>
            <a:ext cx="2818656" cy="18715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1 Marcador de fecha"/>
          <p:cNvSpPr>
            <a:spLocks noGrp="1"/>
          </p:cNvSpPr>
          <p:nvPr>
            <p:ph type="dt" sz="half" idx="10"/>
          </p:nvPr>
        </p:nvSpPr>
        <p:spPr/>
        <p:txBody>
          <a:bodyPr/>
          <a:lstStyle/>
          <a:p>
            <a:fld id="{91718291-D0DF-41BA-B975-9726EEAC6B93}" type="datetime1">
              <a:rPr lang="es-CO" smtClean="0"/>
              <a:t>05/01/2017</a:t>
            </a:fld>
            <a:endParaRPr lang="es-CO"/>
          </a:p>
        </p:txBody>
      </p:sp>
      <p:sp>
        <p:nvSpPr>
          <p:cNvPr id="5" name="4 Marcador de número de diapositiva"/>
          <p:cNvSpPr>
            <a:spLocks noGrp="1"/>
          </p:cNvSpPr>
          <p:nvPr>
            <p:ph type="sldNum" sz="quarter" idx="12"/>
          </p:nvPr>
        </p:nvSpPr>
        <p:spPr/>
        <p:txBody>
          <a:bodyPr/>
          <a:lstStyle/>
          <a:p>
            <a:fld id="{4029BD10-C6A8-42DE-89AB-968C48F13CC0}" type="slidenum">
              <a:rPr lang="es-CO" smtClean="0"/>
              <a:t>13</a:t>
            </a:fld>
            <a:endParaRPr lang="es-CO"/>
          </a:p>
        </p:txBody>
      </p:sp>
    </p:spTree>
    <p:extLst>
      <p:ext uri="{BB962C8B-B14F-4D97-AF65-F5344CB8AC3E}">
        <p14:creationId xmlns:p14="http://schemas.microsoft.com/office/powerpoint/2010/main" val="10486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20662" y="540271"/>
            <a:ext cx="8136904" cy="3539430"/>
          </a:xfrm>
          <a:prstGeom prst="rect">
            <a:avLst/>
          </a:prstGeom>
        </p:spPr>
        <p:txBody>
          <a:bodyPr wrap="square">
            <a:spAutoFit/>
          </a:bodyPr>
          <a:lstStyle/>
          <a:p>
            <a:pPr marL="285750" indent="-285750" algn="just">
              <a:buFont typeface="Arial" pitchFamily="34" charset="0"/>
              <a:buChar char="•"/>
            </a:pPr>
            <a:r>
              <a:rPr lang="es-CO" sz="3200" dirty="0">
                <a:latin typeface="Segoe UI Symbol" panose="020B0502040204020203" pitchFamily="34" charset="0"/>
                <a:ea typeface="Segoe UI Symbol" panose="020B0502040204020203" pitchFamily="34" charset="0"/>
                <a:cs typeface="Arial" pitchFamily="34" charset="0"/>
              </a:rPr>
              <a:t>Omisión en el ejercicio de </a:t>
            </a:r>
            <a:r>
              <a:rPr lang="es-CO" sz="3200" dirty="0" smtClean="0">
                <a:latin typeface="Segoe UI Symbol" panose="020B0502040204020203" pitchFamily="34" charset="0"/>
                <a:ea typeface="Segoe UI Symbol" panose="020B0502040204020203" pitchFamily="34" charset="0"/>
                <a:cs typeface="Arial" pitchFamily="34" charset="0"/>
              </a:rPr>
              <a:t>funciones</a:t>
            </a:r>
          </a:p>
          <a:p>
            <a:pPr marL="285750" indent="-285750" algn="just">
              <a:buFont typeface="Arial" pitchFamily="34" charset="0"/>
              <a:buChar char="•"/>
            </a:pPr>
            <a:endParaRPr lang="es-CO" sz="3200" dirty="0">
              <a:latin typeface="Segoe UI Symbol" panose="020B0502040204020203" pitchFamily="34" charset="0"/>
              <a:ea typeface="Segoe UI Symbol" panose="020B0502040204020203" pitchFamily="34" charset="0"/>
              <a:cs typeface="Arial" pitchFamily="34" charset="0"/>
            </a:endParaRPr>
          </a:p>
          <a:p>
            <a:pPr marL="285750" indent="-285750" algn="just">
              <a:buFont typeface="Arial" pitchFamily="34" charset="0"/>
              <a:buChar char="•"/>
            </a:pPr>
            <a:r>
              <a:rPr lang="es-CO" sz="3200" dirty="0">
                <a:latin typeface="Segoe UI Symbol" panose="020B0502040204020203" pitchFamily="34" charset="0"/>
                <a:ea typeface="Segoe UI Symbol" panose="020B0502040204020203" pitchFamily="34" charset="0"/>
                <a:cs typeface="Arial" pitchFamily="34" charset="0"/>
              </a:rPr>
              <a:t>Extralimitación en el ejercicio de </a:t>
            </a:r>
            <a:r>
              <a:rPr lang="es-CO" sz="3200" dirty="0" smtClean="0">
                <a:latin typeface="Segoe UI Symbol" panose="020B0502040204020203" pitchFamily="34" charset="0"/>
                <a:ea typeface="Segoe UI Symbol" panose="020B0502040204020203" pitchFamily="34" charset="0"/>
                <a:cs typeface="Arial" pitchFamily="34" charset="0"/>
              </a:rPr>
              <a:t>funciones</a:t>
            </a:r>
          </a:p>
          <a:p>
            <a:pPr marL="285750" indent="-285750" algn="just">
              <a:buFont typeface="Arial" pitchFamily="34" charset="0"/>
              <a:buChar char="•"/>
            </a:pPr>
            <a:endParaRPr lang="es-CO" sz="3200" dirty="0">
              <a:latin typeface="Segoe UI Symbol" panose="020B0502040204020203" pitchFamily="34" charset="0"/>
              <a:ea typeface="Segoe UI Symbol" panose="020B0502040204020203" pitchFamily="34" charset="0"/>
              <a:cs typeface="Arial" pitchFamily="34" charset="0"/>
            </a:endParaRPr>
          </a:p>
          <a:p>
            <a:pPr marL="285750" indent="-285750" algn="just">
              <a:buFont typeface="Arial" pitchFamily="34" charset="0"/>
              <a:buChar char="•"/>
            </a:pPr>
            <a:r>
              <a:rPr lang="es-CO" sz="3200" dirty="0">
                <a:latin typeface="Segoe UI Symbol" panose="020B0502040204020203" pitchFamily="34" charset="0"/>
                <a:ea typeface="Segoe UI Symbol" panose="020B0502040204020203" pitchFamily="34" charset="0"/>
                <a:cs typeface="Arial" pitchFamily="34" charset="0"/>
              </a:rPr>
              <a:t>Percibir doble asignación salarial del </a:t>
            </a:r>
            <a:r>
              <a:rPr lang="es-CO" sz="3200" dirty="0" smtClean="0">
                <a:latin typeface="Segoe UI Symbol" panose="020B0502040204020203" pitchFamily="34" charset="0"/>
                <a:ea typeface="Segoe UI Symbol" panose="020B0502040204020203" pitchFamily="34" charset="0"/>
                <a:cs typeface="Arial" pitchFamily="34" charset="0"/>
              </a:rPr>
              <a:t>Estado</a:t>
            </a:r>
          </a:p>
          <a:p>
            <a:pPr marL="285750" indent="-285750" algn="just">
              <a:buFont typeface="Arial" pitchFamily="34" charset="0"/>
              <a:buChar char="•"/>
            </a:pPr>
            <a:endParaRPr lang="es-CO" sz="3200" dirty="0">
              <a:latin typeface="Segoe UI Symbol" panose="020B0502040204020203" pitchFamily="34" charset="0"/>
              <a:ea typeface="Segoe UI Symbol" panose="020B0502040204020203" pitchFamily="34" charset="0"/>
              <a:cs typeface="Arial" pitchFamily="34" charset="0"/>
            </a:endParaRPr>
          </a:p>
        </p:txBody>
      </p:sp>
      <p:pic>
        <p:nvPicPr>
          <p:cNvPr id="6" name="Picture 2" descr="http://farm1.static.flickr.com/61/182869619_5cd0cf081f.jpg"/>
          <p:cNvPicPr>
            <a:picLocks noChangeAspect="1" noChangeArrowheads="1"/>
          </p:cNvPicPr>
          <p:nvPr/>
        </p:nvPicPr>
        <p:blipFill>
          <a:blip r:embed="rId4" cstate="print"/>
          <a:srcRect/>
          <a:stretch>
            <a:fillRect/>
          </a:stretch>
        </p:blipFill>
        <p:spPr bwMode="auto">
          <a:xfrm>
            <a:off x="4770636" y="3636615"/>
            <a:ext cx="4200835" cy="31506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1 Marcador de fecha"/>
          <p:cNvSpPr>
            <a:spLocks noGrp="1"/>
          </p:cNvSpPr>
          <p:nvPr>
            <p:ph type="dt" sz="half" idx="10"/>
          </p:nvPr>
        </p:nvSpPr>
        <p:spPr/>
        <p:txBody>
          <a:bodyPr/>
          <a:lstStyle/>
          <a:p>
            <a:fld id="{7DB420C9-0496-4FE2-9C52-F2F4DB5F575B}" type="datetime1">
              <a:rPr lang="es-CO" smtClean="0"/>
              <a:t>05/01/2017</a:t>
            </a:fld>
            <a:endParaRPr lang="es-CO"/>
          </a:p>
        </p:txBody>
      </p:sp>
      <p:sp>
        <p:nvSpPr>
          <p:cNvPr id="3" name="2 Marcador de número de diapositiva"/>
          <p:cNvSpPr>
            <a:spLocks noGrp="1"/>
          </p:cNvSpPr>
          <p:nvPr>
            <p:ph type="sldNum" sz="quarter" idx="12"/>
          </p:nvPr>
        </p:nvSpPr>
        <p:spPr/>
        <p:txBody>
          <a:bodyPr/>
          <a:lstStyle/>
          <a:p>
            <a:fld id="{4029BD10-C6A8-42DE-89AB-968C48F13CC0}" type="slidenum">
              <a:rPr lang="es-CO" smtClean="0"/>
              <a:t>14</a:t>
            </a:fld>
            <a:endParaRPr lang="es-CO"/>
          </a:p>
        </p:txBody>
      </p:sp>
    </p:spTree>
    <p:extLst>
      <p:ext uri="{BB962C8B-B14F-4D97-AF65-F5344CB8AC3E}">
        <p14:creationId xmlns:p14="http://schemas.microsoft.com/office/powerpoint/2010/main" val="20725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bwMode="auto">
          <a:xfrm>
            <a:off x="1792052" y="2735383"/>
            <a:ext cx="1972574" cy="107691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ES" sz="1400" b="1" dirty="0">
                <a:solidFill>
                  <a:srgbClr val="FFFFFF"/>
                </a:solidFill>
                <a:latin typeface="Microsoft Sans Serif" panose="020B0604020202020204" pitchFamily="34" charset="0"/>
                <a:ea typeface="Segoe UI Symbol" panose="020B0502040204020203" pitchFamily="34" charset="0"/>
                <a:cs typeface="Microsoft Sans Serif" panose="020B0604020202020204" pitchFamily="34" charset="0"/>
              </a:rPr>
              <a:t>Indagación preliminar</a:t>
            </a:r>
          </a:p>
          <a:p>
            <a:pPr algn="ctr">
              <a:defRPr/>
            </a:pPr>
            <a:r>
              <a:rPr lang="es-ES" sz="1100" dirty="0">
                <a:solidFill>
                  <a:srgbClr val="FFFFFF"/>
                </a:solidFill>
                <a:latin typeface="Microsoft Sans Serif" panose="020B0604020202020204" pitchFamily="34" charset="0"/>
                <a:ea typeface="Segoe UI Symbol" panose="020B0502040204020203" pitchFamily="34" charset="0"/>
                <a:cs typeface="Microsoft Sans Serif" panose="020B0604020202020204" pitchFamily="34" charset="0"/>
              </a:rPr>
              <a:t>(Procedimiento ordinario)</a:t>
            </a:r>
            <a:endParaRPr lang="es-CO" sz="1100" dirty="0">
              <a:solidFill>
                <a:srgbClr val="FFFFFF"/>
              </a:solidFill>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4" name="3 Flecha derecha"/>
          <p:cNvSpPr/>
          <p:nvPr/>
        </p:nvSpPr>
        <p:spPr bwMode="auto">
          <a:xfrm>
            <a:off x="3865140" y="3096264"/>
            <a:ext cx="402053" cy="355153"/>
          </a:xfrm>
          <a:prstGeom prst="rightArrow">
            <a:avLst>
              <a:gd name="adj1" fmla="val 65438"/>
              <a:gd name="adj2" fmla="val 62903"/>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grpSp>
        <p:nvGrpSpPr>
          <p:cNvPr id="5" name="36 Flecha derecha"/>
          <p:cNvGrpSpPr>
            <a:grpSpLocks/>
          </p:cNvGrpSpPr>
          <p:nvPr/>
        </p:nvGrpSpPr>
        <p:grpSpPr bwMode="auto">
          <a:xfrm>
            <a:off x="2512598" y="2464821"/>
            <a:ext cx="499468" cy="280575"/>
            <a:chOff x="1249680" y="4262143"/>
            <a:chExt cx="542544" cy="334239"/>
          </a:xfrm>
        </p:grpSpPr>
        <p:pic>
          <p:nvPicPr>
            <p:cNvPr id="6" name="36 Flecha derecha"/>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680" y="4262143"/>
              <a:ext cx="542544" cy="33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rot="16200000">
              <a:off x="1393344" y="4255006"/>
              <a:ext cx="262577" cy="27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endParaRPr lang="es-ES" altLang="es-ES" sz="1200" dirty="0">
                <a:solidFill>
                  <a:srgbClr val="FFFFFF"/>
                </a:solidFill>
                <a:latin typeface="Microsoft Sans Serif" panose="020B0604020202020204" pitchFamily="34" charset="0"/>
                <a:ea typeface="Segoe UI Symbol" panose="020B0502040204020203" pitchFamily="34" charset="0"/>
                <a:cs typeface="Microsoft Sans Serif" panose="020B0604020202020204" pitchFamily="34" charset="0"/>
              </a:endParaRPr>
            </a:p>
          </p:txBody>
        </p:sp>
      </p:grpSp>
      <p:sp>
        <p:nvSpPr>
          <p:cNvPr id="8" name="7 Rectángulo redondeado"/>
          <p:cNvSpPr/>
          <p:nvPr/>
        </p:nvSpPr>
        <p:spPr bwMode="auto">
          <a:xfrm>
            <a:off x="4375120" y="2885070"/>
            <a:ext cx="1194834" cy="77754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ES" sz="1400" b="1" dirty="0">
                <a:latin typeface="Microsoft Sans Serif" panose="020B0604020202020204" pitchFamily="34" charset="0"/>
                <a:ea typeface="Segoe UI Symbol" panose="020B0502040204020203" pitchFamily="34" charset="0"/>
                <a:cs typeface="Microsoft Sans Serif" panose="020B0604020202020204" pitchFamily="34" charset="0"/>
              </a:rPr>
              <a:t>Pliego de cargos</a:t>
            </a:r>
            <a:endParaRPr lang="es-CO" sz="11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9" name="8 Flecha derecha"/>
          <p:cNvSpPr/>
          <p:nvPr/>
        </p:nvSpPr>
        <p:spPr bwMode="auto">
          <a:xfrm>
            <a:off x="5672939" y="3096264"/>
            <a:ext cx="402053" cy="355153"/>
          </a:xfrm>
          <a:prstGeom prst="rightArrow">
            <a:avLst>
              <a:gd name="adj1" fmla="val 65438"/>
              <a:gd name="adj2" fmla="val 62903"/>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0" name="9 Rectángulo redondeado"/>
          <p:cNvSpPr/>
          <p:nvPr/>
        </p:nvSpPr>
        <p:spPr bwMode="auto">
          <a:xfrm>
            <a:off x="6182918" y="2885070"/>
            <a:ext cx="1332833" cy="77754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ES" sz="1400" b="1" dirty="0">
                <a:latin typeface="Microsoft Sans Serif" panose="020B0604020202020204" pitchFamily="34" charset="0"/>
                <a:ea typeface="Segoe UI Symbol" panose="020B0502040204020203" pitchFamily="34" charset="0"/>
                <a:cs typeface="Microsoft Sans Serif" panose="020B0604020202020204" pitchFamily="34" charset="0"/>
              </a:rPr>
              <a:t>Descargos</a:t>
            </a:r>
            <a:endParaRPr lang="es-CO" sz="11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1" name="10 Flecha derecha"/>
          <p:cNvSpPr/>
          <p:nvPr/>
        </p:nvSpPr>
        <p:spPr bwMode="auto">
          <a:xfrm>
            <a:off x="7618737" y="3096264"/>
            <a:ext cx="402053" cy="355153"/>
          </a:xfrm>
          <a:prstGeom prst="rightArrow">
            <a:avLst>
              <a:gd name="adj1" fmla="val 65438"/>
              <a:gd name="adj2" fmla="val 62903"/>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2" name="11 Rectángulo redondeado"/>
          <p:cNvSpPr/>
          <p:nvPr/>
        </p:nvSpPr>
        <p:spPr bwMode="auto">
          <a:xfrm>
            <a:off x="8128717" y="2885070"/>
            <a:ext cx="1194834" cy="77754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ES" sz="1400" b="1" dirty="0">
                <a:latin typeface="Microsoft Sans Serif" panose="020B0604020202020204" pitchFamily="34" charset="0"/>
                <a:ea typeface="Segoe UI Symbol" panose="020B0502040204020203" pitchFamily="34" charset="0"/>
                <a:cs typeface="Microsoft Sans Serif" panose="020B0604020202020204" pitchFamily="34" charset="0"/>
              </a:rPr>
              <a:t>Fallo</a:t>
            </a:r>
            <a:endParaRPr lang="es-CO" sz="11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3" name="12 Rectángulo redondeado"/>
          <p:cNvSpPr/>
          <p:nvPr/>
        </p:nvSpPr>
        <p:spPr bwMode="auto">
          <a:xfrm>
            <a:off x="2125722" y="1633503"/>
            <a:ext cx="1332833" cy="777541"/>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s-ES" sz="1400" b="1" dirty="0">
                <a:latin typeface="Microsoft Sans Serif" panose="020B0604020202020204" pitchFamily="34" charset="0"/>
                <a:ea typeface="Segoe UI Symbol" panose="020B0502040204020203" pitchFamily="34" charset="0"/>
                <a:cs typeface="Microsoft Sans Serif" panose="020B0604020202020204" pitchFamily="34" charset="0"/>
              </a:rPr>
              <a:t>Archivo</a:t>
            </a:r>
            <a:endParaRPr lang="es-CO" sz="11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4" name="AutoShape 61"/>
          <p:cNvSpPr>
            <a:spLocks noChangeArrowheads="1"/>
          </p:cNvSpPr>
          <p:nvPr/>
        </p:nvSpPr>
        <p:spPr bwMode="auto">
          <a:xfrm>
            <a:off x="2499979" y="3852651"/>
            <a:ext cx="524706" cy="200610"/>
          </a:xfrm>
          <a:prstGeom prst="downArrow">
            <a:avLst>
              <a:gd name="adj1" fmla="val 50000"/>
              <a:gd name="adj2" fmla="val 2500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s-ES" altLang="es-ES"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5" name="14 Rectángulo"/>
          <p:cNvSpPr/>
          <p:nvPr/>
        </p:nvSpPr>
        <p:spPr>
          <a:xfrm>
            <a:off x="5130676" y="525507"/>
            <a:ext cx="5104511" cy="1107996"/>
          </a:xfrm>
          <a:prstGeom prst="rect">
            <a:avLst/>
          </a:prstGeom>
        </p:spPr>
        <p:txBody>
          <a:bodyPr wrap="square">
            <a:spAutoFit/>
          </a:bodyPr>
          <a:lstStyle/>
          <a:p>
            <a:r>
              <a:rPr lang="es-CO"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PROCEDIMIENTO ORDINARIO</a:t>
            </a:r>
          </a:p>
          <a:p>
            <a:pPr algn="ctr"/>
            <a:r>
              <a:rPr lang="es-CO"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Art. 150 ss. Ley 734 de 2002</a:t>
            </a:r>
          </a:p>
          <a:p>
            <a:pPr algn="ctr"/>
            <a:r>
              <a:rPr lang="es-CO"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Nuevo Código General Disciplinario</a:t>
            </a:r>
            <a:endParaRPr lang="es-CO"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6" name="15 Rectángulo redondeado"/>
          <p:cNvSpPr/>
          <p:nvPr/>
        </p:nvSpPr>
        <p:spPr bwMode="auto">
          <a:xfrm>
            <a:off x="1970244" y="4053261"/>
            <a:ext cx="1584175" cy="777541"/>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s-ES" sz="1400" b="1" dirty="0" smtClean="0">
                <a:latin typeface="Microsoft Sans Serif" panose="020B0604020202020204" pitchFamily="34" charset="0"/>
                <a:ea typeface="Segoe UI Symbol" panose="020B0502040204020203" pitchFamily="34" charset="0"/>
                <a:cs typeface="Microsoft Sans Serif" panose="020B0604020202020204" pitchFamily="34" charset="0"/>
              </a:rPr>
              <a:t>Apertura de investigación</a:t>
            </a:r>
            <a:endParaRPr lang="es-CO" sz="11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7" name="16 Flecha derecha"/>
          <p:cNvSpPr/>
          <p:nvPr/>
        </p:nvSpPr>
        <p:spPr bwMode="auto">
          <a:xfrm>
            <a:off x="3764626" y="5345739"/>
            <a:ext cx="1030334" cy="355153"/>
          </a:xfrm>
          <a:prstGeom prst="rightArrow">
            <a:avLst>
              <a:gd name="adj1" fmla="val 65438"/>
              <a:gd name="adj2" fmla="val 52872"/>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8" name="17 Rectángulo redondeado"/>
          <p:cNvSpPr/>
          <p:nvPr/>
        </p:nvSpPr>
        <p:spPr bwMode="auto">
          <a:xfrm>
            <a:off x="1970243" y="5116679"/>
            <a:ext cx="1584175" cy="777541"/>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s-ES" sz="1400" b="1" dirty="0" smtClean="0">
                <a:latin typeface="Microsoft Sans Serif" panose="020B0604020202020204" pitchFamily="34" charset="0"/>
                <a:ea typeface="Segoe UI Symbol" panose="020B0502040204020203" pitchFamily="34" charset="0"/>
                <a:cs typeface="Microsoft Sans Serif" panose="020B0604020202020204" pitchFamily="34" charset="0"/>
              </a:rPr>
              <a:t>Cierre de investigación</a:t>
            </a:r>
            <a:endParaRPr lang="es-CO" sz="11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9" name="AutoShape 61"/>
          <p:cNvSpPr>
            <a:spLocks noChangeArrowheads="1"/>
          </p:cNvSpPr>
          <p:nvPr/>
        </p:nvSpPr>
        <p:spPr bwMode="auto">
          <a:xfrm>
            <a:off x="2521079" y="4916069"/>
            <a:ext cx="524706" cy="200610"/>
          </a:xfrm>
          <a:prstGeom prst="downArrow">
            <a:avLst>
              <a:gd name="adj1" fmla="val 50000"/>
              <a:gd name="adj2" fmla="val 2500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s-ES" altLang="es-ES"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0" name="19 Flecha derecha"/>
          <p:cNvSpPr/>
          <p:nvPr/>
        </p:nvSpPr>
        <p:spPr bwMode="auto">
          <a:xfrm rot="16200000">
            <a:off x="-608974" y="3686513"/>
            <a:ext cx="3318454" cy="355153"/>
          </a:xfrm>
          <a:prstGeom prst="rightArrow">
            <a:avLst>
              <a:gd name="adj1" fmla="val 65438"/>
              <a:gd name="adj2" fmla="val 52872"/>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1" name="20 Flecha derecha"/>
          <p:cNvSpPr/>
          <p:nvPr/>
        </p:nvSpPr>
        <p:spPr bwMode="auto">
          <a:xfrm rot="16200000">
            <a:off x="4005552" y="4530124"/>
            <a:ext cx="1933972" cy="355153"/>
          </a:xfrm>
          <a:prstGeom prst="rightArrow">
            <a:avLst>
              <a:gd name="adj1" fmla="val 65438"/>
              <a:gd name="adj2" fmla="val 52872"/>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2" name="21 Flecha derecha"/>
          <p:cNvSpPr/>
          <p:nvPr/>
        </p:nvSpPr>
        <p:spPr bwMode="auto">
          <a:xfrm rot="10800000">
            <a:off x="1227828" y="5327862"/>
            <a:ext cx="564224" cy="355153"/>
          </a:xfrm>
          <a:prstGeom prst="rightArrow">
            <a:avLst>
              <a:gd name="adj1" fmla="val 65438"/>
              <a:gd name="adj2" fmla="val 52872"/>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3" name="22 Flecha derecha"/>
          <p:cNvSpPr/>
          <p:nvPr/>
        </p:nvSpPr>
        <p:spPr bwMode="auto">
          <a:xfrm>
            <a:off x="1050253" y="1712544"/>
            <a:ext cx="919992" cy="355153"/>
          </a:xfrm>
          <a:prstGeom prst="rightArrow">
            <a:avLst>
              <a:gd name="adj1" fmla="val 65438"/>
              <a:gd name="adj2" fmla="val 52872"/>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9AF777A9-57FA-4737-8225-4C2F67F2991F}" type="datetime1">
              <a:rPr lang="es-CO" smtClean="0"/>
              <a:t>05/01/2017</a:t>
            </a:fld>
            <a:endParaRPr lang="es-CO"/>
          </a:p>
        </p:txBody>
      </p:sp>
      <p:sp>
        <p:nvSpPr>
          <p:cNvPr id="24" name="23 Marcador de número de diapositiva"/>
          <p:cNvSpPr>
            <a:spLocks noGrp="1"/>
          </p:cNvSpPr>
          <p:nvPr>
            <p:ph type="sldNum" sz="quarter" idx="12"/>
          </p:nvPr>
        </p:nvSpPr>
        <p:spPr/>
        <p:txBody>
          <a:bodyPr/>
          <a:lstStyle/>
          <a:p>
            <a:fld id="{4029BD10-C6A8-42DE-89AB-968C48F13CC0}" type="slidenum">
              <a:rPr lang="es-CO" smtClean="0"/>
              <a:t>15</a:t>
            </a:fld>
            <a:endParaRPr lang="es-CO"/>
          </a:p>
        </p:txBody>
      </p:sp>
    </p:spTree>
    <p:extLst>
      <p:ext uri="{BB962C8B-B14F-4D97-AF65-F5344CB8AC3E}">
        <p14:creationId xmlns:p14="http://schemas.microsoft.com/office/powerpoint/2010/main" val="980876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1033616032"/>
              </p:ext>
            </p:extLst>
          </p:nvPr>
        </p:nvGraphicFramePr>
        <p:xfrm>
          <a:off x="-1422052" y="1764407"/>
          <a:ext cx="9919716" cy="488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13" descr="segunda temporada">
            <a:hlinkClick r:id="rId9"/>
          </p:cNvPr>
          <p:cNvPicPr>
            <a:picLocks noChangeAspect="1" noChangeArrowheads="1"/>
          </p:cNvPicPr>
          <p:nvPr/>
        </p:nvPicPr>
        <p:blipFill>
          <a:blip r:embed="rId10" cstate="print"/>
          <a:srcRect/>
          <a:stretch>
            <a:fillRect/>
          </a:stretch>
        </p:blipFill>
        <p:spPr bwMode="auto">
          <a:xfrm>
            <a:off x="5580112" y="2438362"/>
            <a:ext cx="3125060" cy="2083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4 Rectángulo"/>
          <p:cNvSpPr/>
          <p:nvPr/>
        </p:nvSpPr>
        <p:spPr>
          <a:xfrm>
            <a:off x="3042444" y="540271"/>
            <a:ext cx="4079964" cy="784830"/>
          </a:xfrm>
          <a:prstGeom prst="rect">
            <a:avLst/>
          </a:prstGeom>
        </p:spPr>
        <p:txBody>
          <a:bodyPr wrap="none">
            <a:spAutoFit/>
          </a:bodyPr>
          <a:lstStyle/>
          <a:p>
            <a:pPr algn="ctr"/>
            <a:r>
              <a:rPr lang="es-CO"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PROCEDIMIENTO VERBAL</a:t>
            </a:r>
          </a:p>
          <a:p>
            <a:pPr algn="ctr"/>
            <a:r>
              <a:rPr lang="es-CO"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Art. 175 ss. Ley 734 de 2002</a:t>
            </a:r>
            <a:endParaRPr lang="es-CO"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99033F0D-0096-40C2-998A-D2A1B813C7B9}" type="datetime1">
              <a:rPr lang="es-CO" smtClean="0"/>
              <a:t>05/01/2017</a:t>
            </a:fld>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16</a:t>
            </a:fld>
            <a:endParaRPr lang="es-CO"/>
          </a:p>
        </p:txBody>
      </p:sp>
    </p:spTree>
    <p:extLst>
      <p:ext uri="{BB962C8B-B14F-4D97-AF65-F5344CB8AC3E}">
        <p14:creationId xmlns:p14="http://schemas.microsoft.com/office/powerpoint/2010/main" val="360606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50721" y="150395"/>
            <a:ext cx="4572000" cy="6986528"/>
          </a:xfrm>
          <a:prstGeom prst="rect">
            <a:avLst/>
          </a:prstGeom>
        </p:spPr>
        <p:txBody>
          <a:bodyPr>
            <a:spAutoFit/>
          </a:bodyPr>
          <a:lstStyle/>
          <a:p>
            <a:pPr algn="just"/>
            <a:r>
              <a:rPr lang="es-CO" sz="2400" dirty="0">
                <a:latin typeface="Microsoft Sans Serif" panose="020B0604020202020204" pitchFamily="34" charset="0"/>
                <a:ea typeface="Segoe UI Symbol" panose="020B0502040204020203" pitchFamily="34" charset="0"/>
                <a:cs typeface="Microsoft Sans Serif" panose="020B0604020202020204" pitchFamily="34" charset="0"/>
              </a:rPr>
              <a:t>Dependiendo de la falta cometida y la forma de culpabilidad, las sanciones pueden ser las siguientes:</a:t>
            </a:r>
          </a:p>
          <a:p>
            <a:pPr algn="just"/>
            <a:endPar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endParaRPr lang="es-CO" sz="24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r>
              <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rPr>
              <a:t>•</a:t>
            </a:r>
            <a:r>
              <a:rPr lang="es-CO" sz="2400" b="1" i="1" dirty="0" smtClean="0">
                <a:latin typeface="Microsoft Sans Serif" panose="020B0604020202020204" pitchFamily="34" charset="0"/>
                <a:ea typeface="Segoe UI Symbol" panose="020B0502040204020203" pitchFamily="34" charset="0"/>
                <a:cs typeface="Microsoft Sans Serif" panose="020B0604020202020204" pitchFamily="34" charset="0"/>
              </a:rPr>
              <a:t>Amonestación </a:t>
            </a:r>
            <a:r>
              <a:rPr lang="es-CO" sz="2400" b="1" i="1" dirty="0">
                <a:latin typeface="Microsoft Sans Serif" panose="020B0604020202020204" pitchFamily="34" charset="0"/>
                <a:ea typeface="Segoe UI Symbol" panose="020B0502040204020203" pitchFamily="34" charset="0"/>
                <a:cs typeface="Microsoft Sans Serif" panose="020B0604020202020204" pitchFamily="34" charset="0"/>
              </a:rPr>
              <a:t>escrita: </a:t>
            </a:r>
            <a:r>
              <a:rPr lang="es-CO" sz="2400" dirty="0">
                <a:latin typeface="Microsoft Sans Serif" panose="020B0604020202020204" pitchFamily="34" charset="0"/>
                <a:ea typeface="Segoe UI Symbol" panose="020B0502040204020203" pitchFamily="34" charset="0"/>
                <a:cs typeface="Microsoft Sans Serif" panose="020B0604020202020204" pitchFamily="34" charset="0"/>
              </a:rPr>
              <a:t>Implica un llamado de atención formal, por escrito, que se registrará en la hoja de vida.</a:t>
            </a:r>
          </a:p>
          <a:p>
            <a:pPr algn="just"/>
            <a:endParaRPr lang="es-CO" sz="24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r>
              <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rPr>
              <a:t>• </a:t>
            </a:r>
            <a:r>
              <a:rPr lang="es-CO" sz="2400" b="1" i="1" dirty="0" smtClean="0">
                <a:latin typeface="Microsoft Sans Serif" panose="020B0604020202020204" pitchFamily="34" charset="0"/>
                <a:ea typeface="Segoe UI Symbol" panose="020B0502040204020203" pitchFamily="34" charset="0"/>
                <a:cs typeface="Microsoft Sans Serif" panose="020B0604020202020204" pitchFamily="34" charset="0"/>
              </a:rPr>
              <a:t>Suspensión</a:t>
            </a:r>
            <a:r>
              <a:rPr lang="es-CO" sz="2400" dirty="0">
                <a:latin typeface="Microsoft Sans Serif" panose="020B0604020202020204" pitchFamily="34" charset="0"/>
                <a:ea typeface="Segoe UI Symbol" panose="020B0502040204020203" pitchFamily="34" charset="0"/>
                <a:cs typeface="Microsoft Sans Serif" panose="020B0604020202020204" pitchFamily="34" charset="0"/>
              </a:rPr>
              <a:t>: Se le separa del ejercicio del cargo, pero no se me inhabilita. La suspensión no puede ser inferior a un mes ni superior a doce meses</a:t>
            </a:r>
            <a:r>
              <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rPr>
              <a:t>.</a:t>
            </a:r>
          </a:p>
          <a:p>
            <a:pPr algn="just"/>
            <a:endPar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endParaRPr lang="es-CO" sz="24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endParaRPr lang="es-CO" sz="18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pic>
        <p:nvPicPr>
          <p:cNvPr id="4" name="Picture 4" descr="http://empleo-venezuela.universiablogs.net/files/preocupado1.jpg"/>
          <p:cNvPicPr>
            <a:picLocks noChangeAspect="1" noChangeArrowheads="1"/>
          </p:cNvPicPr>
          <p:nvPr/>
        </p:nvPicPr>
        <p:blipFill>
          <a:blip r:embed="rId4" cstate="print"/>
          <a:srcRect b="32584"/>
          <a:stretch>
            <a:fillRect/>
          </a:stretch>
        </p:blipFill>
        <p:spPr bwMode="auto">
          <a:xfrm>
            <a:off x="5426082" y="2340471"/>
            <a:ext cx="4584930" cy="20632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1 Título"/>
          <p:cNvSpPr txBox="1">
            <a:spLocks/>
          </p:cNvSpPr>
          <p:nvPr/>
        </p:nvSpPr>
        <p:spPr>
          <a:xfrm>
            <a:off x="2322364" y="324247"/>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O" sz="40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SANCIONES</a:t>
            </a:r>
            <a:endParaRPr lang="es-CO" sz="40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EB5E652D-556A-43D8-84E3-22E00851B8BD}" type="datetime1">
              <a:rPr lang="es-CO" smtClean="0"/>
              <a:t>05/01/2017</a:t>
            </a:fld>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17</a:t>
            </a:fld>
            <a:endParaRPr lang="es-CO"/>
          </a:p>
        </p:txBody>
      </p:sp>
    </p:spTree>
    <p:extLst>
      <p:ext uri="{BB962C8B-B14F-4D97-AF65-F5344CB8AC3E}">
        <p14:creationId xmlns:p14="http://schemas.microsoft.com/office/powerpoint/2010/main" val="64969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actualicese.com/_ig/img/fotos/despido02.jpg"/>
          <p:cNvPicPr>
            <a:picLocks noChangeAspect="1" noChangeArrowheads="1"/>
          </p:cNvPicPr>
          <p:nvPr/>
        </p:nvPicPr>
        <p:blipFill>
          <a:blip r:embed="rId4" cstate="print">
            <a:lum contrast="-10000"/>
          </a:blip>
          <a:srcRect l="16364" t="7500" r="18181" b="7499"/>
          <a:stretch>
            <a:fillRect/>
          </a:stretch>
        </p:blipFill>
        <p:spPr bwMode="auto">
          <a:xfrm rot="804147">
            <a:off x="507196" y="2188107"/>
            <a:ext cx="3987790" cy="28246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3 Rectángulo"/>
          <p:cNvSpPr/>
          <p:nvPr/>
        </p:nvSpPr>
        <p:spPr>
          <a:xfrm>
            <a:off x="4986660" y="324247"/>
            <a:ext cx="5089075" cy="5909310"/>
          </a:xfrm>
          <a:prstGeom prst="rect">
            <a:avLst/>
          </a:prstGeom>
        </p:spPr>
        <p:txBody>
          <a:bodyPr wrap="square">
            <a:spAutoFit/>
          </a:bodyPr>
          <a:lstStyle/>
          <a:p>
            <a:pPr algn="just"/>
            <a:r>
              <a:rPr lang="es-CO" dirty="0">
                <a:latin typeface="Microsoft Sans Serif" panose="020B0604020202020204" pitchFamily="34" charset="0"/>
                <a:ea typeface="Segoe UI Symbol" panose="020B0502040204020203" pitchFamily="34" charset="0"/>
                <a:cs typeface="Microsoft Sans Serif" panose="020B0604020202020204" pitchFamily="34" charset="0"/>
              </a:rPr>
              <a:t>• </a:t>
            </a:r>
            <a:r>
              <a:rPr lang="es-CO" b="1" i="1" dirty="0">
                <a:latin typeface="Microsoft Sans Serif" panose="020B0604020202020204" pitchFamily="34" charset="0"/>
                <a:ea typeface="Segoe UI Symbol" panose="020B0502040204020203" pitchFamily="34" charset="0"/>
                <a:cs typeface="Microsoft Sans Serif" panose="020B0604020202020204" pitchFamily="34" charset="0"/>
              </a:rPr>
              <a:t>Multa:</a:t>
            </a:r>
            <a:r>
              <a:rPr lang="es-CO" dirty="0">
                <a:latin typeface="Microsoft Sans Serif" panose="020B0604020202020204" pitchFamily="34" charset="0"/>
                <a:ea typeface="Segoe UI Symbol" panose="020B0502040204020203" pitchFamily="34" charset="0"/>
                <a:cs typeface="Microsoft Sans Serif" panose="020B0604020202020204" pitchFamily="34" charset="0"/>
              </a:rPr>
              <a:t> Es una sanción de carácter pecuniario que no puede ser inferior al valor de 10, ni superior al de 180 días del salario básico mensual devengado al momento de la comisión de la falta.</a:t>
            </a:r>
          </a:p>
          <a:p>
            <a:pPr algn="just"/>
            <a:endParaRPr lang="es-CO"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buFont typeface="Arial" pitchFamily="34" charset="0"/>
              <a:buChar char="•"/>
            </a:pPr>
            <a:r>
              <a:rPr lang="es-CO" b="1" i="1" dirty="0">
                <a:latin typeface="Microsoft Sans Serif" panose="020B0604020202020204" pitchFamily="34" charset="0"/>
                <a:ea typeface="Segoe UI Symbol" panose="020B0502040204020203" pitchFamily="34" charset="0"/>
                <a:cs typeface="Microsoft Sans Serif" panose="020B0604020202020204" pitchFamily="34" charset="0"/>
              </a:rPr>
              <a:t>Destitución e inhabilidad general</a:t>
            </a:r>
            <a:r>
              <a:rPr lang="es-CO" dirty="0">
                <a:latin typeface="Microsoft Sans Serif" panose="020B0604020202020204" pitchFamily="34" charset="0"/>
                <a:ea typeface="Segoe UI Symbol" panose="020B0502040204020203" pitchFamily="34" charset="0"/>
                <a:cs typeface="Microsoft Sans Serif" panose="020B0604020202020204" pitchFamily="34" charset="0"/>
              </a:rPr>
              <a:t>: Termina la relación con la administración y me imposibilita para ejercer cargos públicos </a:t>
            </a:r>
            <a:r>
              <a:rPr lang="es-CO" dirty="0" smtClean="0">
                <a:latin typeface="Microsoft Sans Serif" panose="020B0604020202020204" pitchFamily="34" charset="0"/>
                <a:ea typeface="Segoe UI Symbol" panose="020B0502040204020203" pitchFamily="34" charset="0"/>
                <a:cs typeface="Microsoft Sans Serif" panose="020B0604020202020204" pitchFamily="34" charset="0"/>
              </a:rPr>
              <a:t>por un </a:t>
            </a:r>
            <a:r>
              <a:rPr lang="es-CO" dirty="0">
                <a:latin typeface="Microsoft Sans Serif" panose="020B0604020202020204" pitchFamily="34" charset="0"/>
                <a:ea typeface="Segoe UI Symbol" panose="020B0502040204020203" pitchFamily="34" charset="0"/>
                <a:cs typeface="Microsoft Sans Serif" panose="020B0604020202020204" pitchFamily="34" charset="0"/>
              </a:rPr>
              <a:t>termino que puede oscilar entre 10 y 20 años. </a:t>
            </a:r>
            <a:endParaRPr lang="es-CO"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endParaRPr lang="es-CO"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buFont typeface="Arial" pitchFamily="34" charset="0"/>
              <a:buChar char="•"/>
            </a:pPr>
            <a:r>
              <a:rPr lang="es-CO" b="1" i="1" dirty="0">
                <a:latin typeface="Microsoft Sans Serif" panose="020B0604020202020204" pitchFamily="34" charset="0"/>
                <a:ea typeface="Segoe UI Symbol" panose="020B0502040204020203" pitchFamily="34" charset="0"/>
                <a:cs typeface="Microsoft Sans Serif" panose="020B0604020202020204" pitchFamily="34" charset="0"/>
              </a:rPr>
              <a:t>Suspensión en el ejercicio del cargo e inhabilidad especial</a:t>
            </a:r>
            <a:r>
              <a:rPr lang="es-CO" dirty="0">
                <a:latin typeface="Microsoft Sans Serif" panose="020B0604020202020204" pitchFamily="34" charset="0"/>
                <a:ea typeface="Segoe UI Symbol" panose="020B0502040204020203" pitchFamily="34" charset="0"/>
                <a:cs typeface="Microsoft Sans Serif" panose="020B0604020202020204" pitchFamily="34" charset="0"/>
              </a:rPr>
              <a:t>: Se separa del ejercicio del cargo y se le limita la posibilidad de ejercer la función pública por un término que no puede ser inferior a 30 días ni superior a 12 meses</a:t>
            </a:r>
            <a:r>
              <a:rPr lang="es-CO" dirty="0" smtClean="0">
                <a:latin typeface="Microsoft Sans Serif" panose="020B0604020202020204" pitchFamily="34" charset="0"/>
                <a:ea typeface="Segoe UI Symbol" panose="020B0502040204020203" pitchFamily="34" charset="0"/>
                <a:cs typeface="Microsoft Sans Serif" panose="020B0604020202020204" pitchFamily="34" charset="0"/>
              </a:rPr>
              <a:t>.</a:t>
            </a:r>
            <a:endParaRPr lang="es-CO"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4FFCBEC5-74CB-45E1-A9A5-6FEBF045532C}" type="datetime1">
              <a:rPr lang="es-CO" smtClean="0"/>
              <a:t>05/01/2017</a:t>
            </a:fld>
            <a:endParaRPr lang="es-CO"/>
          </a:p>
        </p:txBody>
      </p:sp>
      <p:sp>
        <p:nvSpPr>
          <p:cNvPr id="5" name="4 Marcador de número de diapositiva"/>
          <p:cNvSpPr>
            <a:spLocks noGrp="1"/>
          </p:cNvSpPr>
          <p:nvPr>
            <p:ph type="sldNum" sz="quarter" idx="12"/>
          </p:nvPr>
        </p:nvSpPr>
        <p:spPr/>
        <p:txBody>
          <a:bodyPr/>
          <a:lstStyle/>
          <a:p>
            <a:fld id="{4029BD10-C6A8-42DE-89AB-968C48F13CC0}" type="slidenum">
              <a:rPr lang="es-CO" smtClean="0"/>
              <a:t>18</a:t>
            </a:fld>
            <a:endParaRPr lang="es-CO"/>
          </a:p>
        </p:txBody>
      </p:sp>
    </p:spTree>
    <p:extLst>
      <p:ext uri="{BB962C8B-B14F-4D97-AF65-F5344CB8AC3E}">
        <p14:creationId xmlns:p14="http://schemas.microsoft.com/office/powerpoint/2010/main" val="409698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2538388" y="324247"/>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O" sz="40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ACOSO LABORAL</a:t>
            </a:r>
          </a:p>
          <a:p>
            <a:pPr algn="r"/>
            <a:r>
              <a:rPr lang="es-CO"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MOBBING</a:t>
            </a:r>
          </a:p>
          <a:p>
            <a:pPr algn="r"/>
            <a:r>
              <a:rPr lang="es-CO"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Ley 1010 de 2006</a:t>
            </a:r>
            <a:endParaRPr lang="es-CO" sz="24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pic>
        <p:nvPicPr>
          <p:cNvPr id="4" name="Picture 2" descr="http://cache.boston.com/bonzai-fba/Third_Party_Photo/2008/11/06/boss-yelling__1225983285_2433.jpg"/>
          <p:cNvPicPr>
            <a:picLocks noChangeAspect="1" noChangeArrowheads="1"/>
          </p:cNvPicPr>
          <p:nvPr/>
        </p:nvPicPr>
        <p:blipFill>
          <a:blip r:embed="rId4" cstate="print"/>
          <a:srcRect b="13945"/>
          <a:stretch>
            <a:fillRect/>
          </a:stretch>
        </p:blipFill>
        <p:spPr bwMode="auto">
          <a:xfrm>
            <a:off x="1098228" y="324247"/>
            <a:ext cx="1813237" cy="20844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7 Rectángulo"/>
          <p:cNvSpPr/>
          <p:nvPr/>
        </p:nvSpPr>
        <p:spPr>
          <a:xfrm>
            <a:off x="484540" y="2628503"/>
            <a:ext cx="9678138" cy="3539430"/>
          </a:xfrm>
          <a:prstGeom prst="rect">
            <a:avLst/>
          </a:prstGeom>
        </p:spPr>
        <p:txBody>
          <a:bodyPr wrap="square">
            <a:spAutoFit/>
          </a:bodyPr>
          <a:lstStyle/>
          <a:p>
            <a:pPr algn="just"/>
            <a:r>
              <a:rPr lang="es-CO" altLang="es-ES" sz="3200" dirty="0" smtClean="0">
                <a:latin typeface="Segoe UI Symbol" panose="020B0502040204020203" pitchFamily="34" charset="0"/>
                <a:ea typeface="Segoe UI Symbol" panose="020B0502040204020203" pitchFamily="34" charset="0"/>
              </a:rPr>
              <a:t>“Toda conducta </a:t>
            </a:r>
            <a:r>
              <a:rPr lang="es-CO" altLang="es-ES" sz="3200" i="1" u="sng" dirty="0" smtClean="0">
                <a:solidFill>
                  <a:schemeClr val="accent6">
                    <a:lumMod val="75000"/>
                  </a:schemeClr>
                </a:solidFill>
                <a:latin typeface="Segoe UI Symbol" panose="020B0502040204020203" pitchFamily="34" charset="0"/>
                <a:ea typeface="Segoe UI Symbol" panose="020B0502040204020203" pitchFamily="34" charset="0"/>
              </a:rPr>
              <a:t>persistente y demostrable</a:t>
            </a:r>
            <a:r>
              <a:rPr lang="es-CO" altLang="es-ES" sz="3200" dirty="0" smtClean="0">
                <a:latin typeface="Segoe UI Symbol" panose="020B0502040204020203" pitchFamily="34" charset="0"/>
                <a:ea typeface="Segoe UI Symbol" panose="020B0502040204020203" pitchFamily="34" charset="0"/>
              </a:rPr>
              <a:t>, ejercida sobre un empleado o trabajador por parte de un empleador, un jefe o superior jerárquico inmediato, un compañero de trabajo o un subalterno. Encaminada a infundir miedo, intimidación, terror y angustia, a causar perjuicio laboral, </a:t>
            </a:r>
            <a:r>
              <a:rPr lang="es-CO" altLang="es-ES" sz="3200" i="1" u="sng" dirty="0" smtClean="0">
                <a:solidFill>
                  <a:schemeClr val="accent6">
                    <a:lumMod val="75000"/>
                  </a:schemeClr>
                </a:solidFill>
                <a:latin typeface="Segoe UI Symbol" panose="020B0502040204020203" pitchFamily="34" charset="0"/>
                <a:ea typeface="Segoe UI Symbol" panose="020B0502040204020203" pitchFamily="34" charset="0"/>
              </a:rPr>
              <a:t>generar desmotivación en el trabajo, o inducir a la renuncia”</a:t>
            </a:r>
            <a:endParaRPr lang="es-ES" altLang="es-ES" sz="3200" i="1" u="sng" dirty="0">
              <a:solidFill>
                <a:schemeClr val="accent6">
                  <a:lumMod val="75000"/>
                </a:schemeClr>
              </a:solidFill>
              <a:latin typeface="Segoe UI Symbol" panose="020B0502040204020203" pitchFamily="34" charset="0"/>
              <a:ea typeface="Segoe UI Symbol" panose="020B0502040204020203" pitchFamily="34" charset="0"/>
            </a:endParaRPr>
          </a:p>
        </p:txBody>
      </p:sp>
      <p:sp>
        <p:nvSpPr>
          <p:cNvPr id="2" name="1 Marcador de fecha"/>
          <p:cNvSpPr>
            <a:spLocks noGrp="1"/>
          </p:cNvSpPr>
          <p:nvPr>
            <p:ph type="dt" sz="half" idx="10"/>
          </p:nvPr>
        </p:nvSpPr>
        <p:spPr/>
        <p:txBody>
          <a:bodyPr/>
          <a:lstStyle/>
          <a:p>
            <a:fld id="{B7201599-C072-429B-AC9F-700BD53E5F90}" type="datetime1">
              <a:rPr lang="es-CO" smtClean="0"/>
              <a:t>05/01/2017</a:t>
            </a:fld>
            <a:endParaRPr lang="es-CO"/>
          </a:p>
        </p:txBody>
      </p:sp>
      <p:sp>
        <p:nvSpPr>
          <p:cNvPr id="5" name="4 Marcador de número de diapositiva"/>
          <p:cNvSpPr>
            <a:spLocks noGrp="1"/>
          </p:cNvSpPr>
          <p:nvPr>
            <p:ph type="sldNum" sz="quarter" idx="12"/>
          </p:nvPr>
        </p:nvSpPr>
        <p:spPr/>
        <p:txBody>
          <a:bodyPr/>
          <a:lstStyle/>
          <a:p>
            <a:fld id="{4029BD10-C6A8-42DE-89AB-968C48F13CC0}" type="slidenum">
              <a:rPr lang="es-CO" smtClean="0"/>
              <a:t>19</a:t>
            </a:fld>
            <a:endParaRPr lang="es-CO"/>
          </a:p>
        </p:txBody>
      </p:sp>
    </p:spTree>
    <p:extLst>
      <p:ext uri="{BB962C8B-B14F-4D97-AF65-F5344CB8AC3E}">
        <p14:creationId xmlns:p14="http://schemas.microsoft.com/office/powerpoint/2010/main" val="16927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3.bp.blogspot.com/-pKDLtdpT6rQ/ThHVWbJRODI/AAAAAAAAAVw/LjE-jZ9XbUc/s1600/LaConstitucionPoliticaDe19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4772" y="2668261"/>
            <a:ext cx="4330147" cy="3247611"/>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589989" y="1002653"/>
            <a:ext cx="7037908" cy="1077218"/>
          </a:xfrm>
          <a:prstGeom prst="rect">
            <a:avLst/>
          </a:prstGeom>
          <a:noFill/>
        </p:spPr>
        <p:txBody>
          <a:bodyPr wrap="square">
            <a:spAutoFit/>
          </a:bodyPr>
          <a:lstStyle/>
          <a:p>
            <a:pPr algn="ctr" fontAlgn="auto">
              <a:spcBef>
                <a:spcPts val="0"/>
              </a:spcBef>
              <a:spcAft>
                <a:spcPts val="0"/>
              </a:spcAft>
              <a:defRPr/>
            </a:pPr>
            <a:r>
              <a:rPr lang="es-ES" sz="32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Clausula de sujeción especial</a:t>
            </a:r>
          </a:p>
          <a:p>
            <a:pPr algn="ctr" fontAlgn="auto">
              <a:spcBef>
                <a:spcPts val="0"/>
              </a:spcBef>
              <a:spcAft>
                <a:spcPts val="0"/>
              </a:spcAft>
              <a:defRPr/>
            </a:pPr>
            <a:r>
              <a:rPr lang="es-ES" sz="32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Art. 6 de la Constitución Política</a:t>
            </a:r>
            <a:endPar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6" name="5 Rectángulo"/>
          <p:cNvSpPr/>
          <p:nvPr/>
        </p:nvSpPr>
        <p:spPr>
          <a:xfrm>
            <a:off x="615798" y="3111432"/>
            <a:ext cx="5183187" cy="1938992"/>
          </a:xfrm>
          <a:prstGeom prst="rect">
            <a:avLst/>
          </a:prstGeom>
        </p:spPr>
        <p:txBody>
          <a:bodyPr>
            <a:spAutoFit/>
          </a:bodyPr>
          <a:lstStyle/>
          <a:p>
            <a:pPr algn="just" fontAlgn="auto">
              <a:spcBef>
                <a:spcPts val="0"/>
              </a:spcBef>
              <a:spcAft>
                <a:spcPts val="0"/>
              </a:spcAft>
              <a:defRPr/>
            </a:pPr>
            <a:r>
              <a:rPr lang="es-CO" sz="2000" b="1" u="sng"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“Los particulares sólo son responsables </a:t>
            </a:r>
            <a:r>
              <a:rPr lang="es-CO" sz="2000" dirty="0" smtClean="0">
                <a:latin typeface="Microsoft Sans Serif" panose="020B0604020202020204" pitchFamily="34" charset="0"/>
                <a:ea typeface="Segoe UI Symbol" panose="020B0502040204020203" pitchFamily="34" charset="0"/>
                <a:cs typeface="Microsoft Sans Serif" panose="020B0604020202020204" pitchFamily="34" charset="0"/>
              </a:rPr>
              <a:t>ante las autoridades por infringir la Constitución y las leyes. </a:t>
            </a:r>
            <a:r>
              <a:rPr lang="es-CO" sz="2000" b="1" u="sng"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Los servidores públicos lo son por la misma causa y por omisión o extralimitación</a:t>
            </a:r>
            <a:r>
              <a:rPr lang="es-CO" sz="2000" dirty="0" smtClean="0">
                <a:latin typeface="Microsoft Sans Serif" panose="020B0604020202020204" pitchFamily="34" charset="0"/>
                <a:ea typeface="Segoe UI Symbol" panose="020B0502040204020203" pitchFamily="34" charset="0"/>
                <a:cs typeface="Microsoft Sans Serif" panose="020B0604020202020204" pitchFamily="34" charset="0"/>
              </a:rPr>
              <a:t> en el ejercicio de sus funciones”</a:t>
            </a:r>
            <a:endParaRPr lang="es-CO" sz="2000" b="1"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7" name="6 CuadroTexto"/>
          <p:cNvSpPr txBox="1"/>
          <p:nvPr/>
        </p:nvSpPr>
        <p:spPr>
          <a:xfrm>
            <a:off x="1170236" y="5051846"/>
            <a:ext cx="3618298" cy="307777"/>
          </a:xfrm>
          <a:prstGeom prst="rect">
            <a:avLst/>
          </a:prstGeom>
          <a:noFill/>
        </p:spPr>
        <p:txBody>
          <a:bodyPr wrap="none" rtlCol="0">
            <a:spAutoFit/>
          </a:bodyPr>
          <a:lstStyle/>
          <a:p>
            <a:r>
              <a:rPr lang="es-CO" sz="1400" dirty="0" smtClean="0">
                <a:latin typeface="Microsoft Sans Serif" panose="020B0604020202020204" pitchFamily="34" charset="0"/>
                <a:cs typeface="Microsoft Sans Serif" panose="020B0604020202020204" pitchFamily="34" charset="0"/>
              </a:rPr>
              <a:t>Negrilla y subrayas fueran del texto original</a:t>
            </a:r>
            <a:endParaRPr lang="es-CO" sz="1400" dirty="0">
              <a:latin typeface="Microsoft Sans Serif" panose="020B0604020202020204"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AED52483-F2EA-4BD8-A3AB-6796B32DF125}" type="datetime1">
              <a:rPr lang="es-CO" smtClean="0"/>
              <a:t>05/01/2017</a:t>
            </a:fld>
            <a:endParaRPr lang="es-CO"/>
          </a:p>
        </p:txBody>
      </p:sp>
      <p:sp>
        <p:nvSpPr>
          <p:cNvPr id="3" name="2 Marcador de número de diapositiva"/>
          <p:cNvSpPr>
            <a:spLocks noGrp="1"/>
          </p:cNvSpPr>
          <p:nvPr>
            <p:ph type="sldNum" sz="quarter" idx="12"/>
          </p:nvPr>
        </p:nvSpPr>
        <p:spPr/>
        <p:txBody>
          <a:bodyPr/>
          <a:lstStyle/>
          <a:p>
            <a:fld id="{4029BD10-C6A8-42DE-89AB-968C48F13CC0}" type="slidenum">
              <a:rPr lang="es-CO" smtClean="0"/>
              <a:t>2</a:t>
            </a:fld>
            <a:endParaRPr lang="es-CO"/>
          </a:p>
        </p:txBody>
      </p:sp>
    </p:spTree>
    <p:extLst>
      <p:ext uri="{BB962C8B-B14F-4D97-AF65-F5344CB8AC3E}">
        <p14:creationId xmlns:p14="http://schemas.microsoft.com/office/powerpoint/2010/main" val="3324111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officearrow.com/images/articlepics/Angry-Boss-large.jpg"/>
          <p:cNvPicPr>
            <a:picLocks noChangeAspect="1" noChangeArrowheads="1"/>
          </p:cNvPicPr>
          <p:nvPr/>
        </p:nvPicPr>
        <p:blipFill>
          <a:blip r:embed="rId4" cstate="print">
            <a:lum contrast="-10000"/>
          </a:blip>
          <a:srcRect/>
          <a:stretch>
            <a:fillRect/>
          </a:stretch>
        </p:blipFill>
        <p:spPr bwMode="auto">
          <a:xfrm>
            <a:off x="7870857" y="1908423"/>
            <a:ext cx="2339313" cy="15571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2"/>
          <p:cNvSpPr txBox="1">
            <a:spLocks/>
          </p:cNvSpPr>
          <p:nvPr/>
        </p:nvSpPr>
        <p:spPr>
          <a:xfrm>
            <a:off x="1098228" y="217008"/>
            <a:ext cx="82296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Ejemplos de lo que puede ser</a:t>
            </a:r>
          </a:p>
          <a:p>
            <a:r>
              <a:rPr lang="es-CO" sz="36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acoso laboral</a:t>
            </a:r>
            <a:endParaRPr lang="es-ES" altLang="es-ES" sz="36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7" name="Rectangle 3"/>
          <p:cNvSpPr txBox="1">
            <a:spLocks/>
          </p:cNvSpPr>
          <p:nvPr/>
        </p:nvSpPr>
        <p:spPr>
          <a:xfrm>
            <a:off x="167742" y="1591349"/>
            <a:ext cx="10361710" cy="43785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Comentarios hostiles y humillantes de descalificación profesional.</a:t>
            </a:r>
          </a:p>
          <a:p>
            <a:pPr algn="just">
              <a:lnSpc>
                <a:spcPct val="90000"/>
              </a:lnSpc>
            </a:pPr>
            <a:endPar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lnSpc>
                <a:spcPct val="90000"/>
              </a:lnSpc>
            </a:pPr>
            <a:r>
              <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Amenazas injustificadas de despido.</a:t>
            </a:r>
          </a:p>
          <a:p>
            <a:pPr algn="just">
              <a:lnSpc>
                <a:spcPct val="90000"/>
              </a:lnSpc>
            </a:pPr>
            <a:endPar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lnSpc>
                <a:spcPct val="90000"/>
              </a:lnSpc>
            </a:pPr>
            <a:r>
              <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Descalificación humillante de las propuestas de trabajo.</a:t>
            </a:r>
          </a:p>
          <a:p>
            <a:pPr algn="just">
              <a:lnSpc>
                <a:spcPct val="90000"/>
              </a:lnSpc>
            </a:pPr>
            <a:endPar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lnSpc>
                <a:spcPct val="90000"/>
              </a:lnSpc>
            </a:pPr>
            <a:r>
              <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Imposición de deberes extraños, exigencias desproporcionadas sobre el incumplimiento de la labor, brusco cambio del lugar de trabajo o de la labor sin justificación.</a:t>
            </a:r>
          </a:p>
          <a:p>
            <a:pPr algn="just">
              <a:lnSpc>
                <a:spcPct val="90000"/>
              </a:lnSpc>
            </a:pPr>
            <a:endPar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lnSpc>
                <a:spcPct val="90000"/>
              </a:lnSpc>
            </a:pPr>
            <a:r>
              <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Trato notoriamente discriminatorio en cuanto al otorgamiento de derechos, prerrogativas laborales, e imposición de deberes.</a:t>
            </a:r>
            <a:endParaRPr lang="es-ES"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B9ED7F02-75C0-47B5-9315-FCA4D8521D80}" type="datetime1">
              <a:rPr lang="es-CO" smtClean="0"/>
              <a:t>05/01/2017</a:t>
            </a:fld>
            <a:endParaRPr lang="es-CO"/>
          </a:p>
        </p:txBody>
      </p:sp>
      <p:sp>
        <p:nvSpPr>
          <p:cNvPr id="3" name="2 Marcador de número de diapositiva"/>
          <p:cNvSpPr>
            <a:spLocks noGrp="1"/>
          </p:cNvSpPr>
          <p:nvPr>
            <p:ph type="sldNum" sz="quarter" idx="12"/>
          </p:nvPr>
        </p:nvSpPr>
        <p:spPr/>
        <p:txBody>
          <a:bodyPr/>
          <a:lstStyle/>
          <a:p>
            <a:fld id="{4029BD10-C6A8-42DE-89AB-968C48F13CC0}" type="slidenum">
              <a:rPr lang="es-CO" smtClean="0"/>
              <a:t>20</a:t>
            </a:fld>
            <a:endParaRPr lang="es-CO"/>
          </a:p>
        </p:txBody>
      </p:sp>
    </p:spTree>
    <p:extLst>
      <p:ext uri="{BB962C8B-B14F-4D97-AF65-F5344CB8AC3E}">
        <p14:creationId xmlns:p14="http://schemas.microsoft.com/office/powerpoint/2010/main" val="293414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contenido"/>
          <p:cNvSpPr txBox="1">
            <a:spLocks/>
          </p:cNvSpPr>
          <p:nvPr/>
        </p:nvSpPr>
        <p:spPr>
          <a:xfrm>
            <a:off x="467544" y="1700808"/>
            <a:ext cx="7067128" cy="4608512"/>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CO" altLang="es-ES" sz="20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Exigencias y órdenes necesarias para mantener la disciplina.</a:t>
            </a:r>
          </a:p>
          <a:p>
            <a:pPr algn="just"/>
            <a:endParaRPr lang="es-CO" altLang="es-ES" sz="20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r>
              <a:rPr lang="es-CO" altLang="es-ES" sz="20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Actos destinados a ejercer la potestad disciplinaria que generalmente le corresponde.</a:t>
            </a:r>
          </a:p>
          <a:p>
            <a:pPr algn="just"/>
            <a:endParaRPr lang="es-CO" altLang="es-ES" sz="20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r>
              <a:rPr lang="es-CO" altLang="es-ES" sz="20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Formulación de circulares o memorandos de servicio encaminados a solicitar exigencias técnicas o mejorar la eficiencia laboral.</a:t>
            </a:r>
          </a:p>
          <a:p>
            <a:pPr algn="just"/>
            <a:endParaRPr lang="es-CO" altLang="es-ES" sz="20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r>
              <a:rPr lang="es-CO" altLang="es-ES" sz="20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Formulación de exigencias razonables de fidelidad laboral o lealtad empresarial.</a:t>
            </a:r>
          </a:p>
        </p:txBody>
      </p:sp>
      <p:sp>
        <p:nvSpPr>
          <p:cNvPr id="6" name="1 Título"/>
          <p:cNvSpPr txBox="1">
            <a:spLocks/>
          </p:cNvSpPr>
          <p:nvPr/>
        </p:nvSpPr>
        <p:spPr>
          <a:xfrm>
            <a:off x="882204" y="324247"/>
            <a:ext cx="8928992" cy="1152128"/>
          </a:xfrm>
          <a:prstGeom prst="rect">
            <a:avLst/>
          </a:prstGeom>
          <a:ln>
            <a:miter lim="800000"/>
            <a:headEnd/>
            <a:tailEnd/>
          </a:ln>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Ejemplos de lo que “no es acoso laboral”</a:t>
            </a:r>
            <a:endParaRPr lang="es-ES" altLang="es-ES" sz="3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pic>
        <p:nvPicPr>
          <p:cNvPr id="7" name="Picture 23" descr="http://es.dreamstime.com/mucho-trabajo-thumb3934930.jpg"/>
          <p:cNvPicPr>
            <a:picLocks noChangeAspect="1" noChangeArrowheads="1"/>
          </p:cNvPicPr>
          <p:nvPr/>
        </p:nvPicPr>
        <p:blipFill>
          <a:blip r:embed="rId4" cstate="print"/>
          <a:srcRect/>
          <a:stretch>
            <a:fillRect/>
          </a:stretch>
        </p:blipFill>
        <p:spPr bwMode="auto">
          <a:xfrm>
            <a:off x="7814384" y="2125782"/>
            <a:ext cx="2212770" cy="33096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1 Marcador de fecha"/>
          <p:cNvSpPr>
            <a:spLocks noGrp="1"/>
          </p:cNvSpPr>
          <p:nvPr>
            <p:ph type="dt" sz="half" idx="10"/>
          </p:nvPr>
        </p:nvSpPr>
        <p:spPr/>
        <p:txBody>
          <a:bodyPr/>
          <a:lstStyle/>
          <a:p>
            <a:fld id="{92656164-396D-435D-8C3F-F862D8326ED3}" type="datetime1">
              <a:rPr lang="es-CO" smtClean="0"/>
              <a:t>05/01/2017</a:t>
            </a:fld>
            <a:endParaRPr lang="es-CO"/>
          </a:p>
        </p:txBody>
      </p:sp>
      <p:sp>
        <p:nvSpPr>
          <p:cNvPr id="3" name="2 Marcador de número de diapositiva"/>
          <p:cNvSpPr>
            <a:spLocks noGrp="1"/>
          </p:cNvSpPr>
          <p:nvPr>
            <p:ph type="sldNum" sz="quarter" idx="12"/>
          </p:nvPr>
        </p:nvSpPr>
        <p:spPr/>
        <p:txBody>
          <a:bodyPr/>
          <a:lstStyle/>
          <a:p>
            <a:fld id="{4029BD10-C6A8-42DE-89AB-968C48F13CC0}" type="slidenum">
              <a:rPr lang="es-CO" smtClean="0"/>
              <a:t>21</a:t>
            </a:fld>
            <a:endParaRPr lang="es-CO"/>
          </a:p>
        </p:txBody>
      </p:sp>
    </p:spTree>
    <p:extLst>
      <p:ext uri="{BB962C8B-B14F-4D97-AF65-F5344CB8AC3E}">
        <p14:creationId xmlns:p14="http://schemas.microsoft.com/office/powerpoint/2010/main" val="81402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eleconomista.es/imag/_v2/finde/mobbing-aplastar.jpg"/>
          <p:cNvPicPr>
            <a:picLocks noChangeAspect="1" noChangeArrowheads="1"/>
          </p:cNvPicPr>
          <p:nvPr/>
        </p:nvPicPr>
        <p:blipFill>
          <a:blip r:embed="rId4" cstate="print">
            <a:lum contrast="-10000"/>
          </a:blip>
          <a:srcRect/>
          <a:stretch>
            <a:fillRect/>
          </a:stretch>
        </p:blipFill>
        <p:spPr bwMode="auto">
          <a:xfrm>
            <a:off x="8371037" y="1620390"/>
            <a:ext cx="1843447" cy="2048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5 Marcador de contenido"/>
          <p:cNvSpPr txBox="1">
            <a:spLocks/>
          </p:cNvSpPr>
          <p:nvPr/>
        </p:nvSpPr>
        <p:spPr>
          <a:xfrm>
            <a:off x="42298" y="1474788"/>
            <a:ext cx="8074928" cy="2332100"/>
          </a:xfrm>
          <a:prstGeom prst="rect">
            <a:avLst/>
          </a:prstGeom>
          <a:ln>
            <a:miter lim="800000"/>
            <a:headEnd/>
            <a:tailEnd/>
          </a:ln>
          <a:extLst/>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09600" indent="-609600" algn="just">
              <a:buFontTx/>
              <a:buAutoNum type="arabicPeriod"/>
              <a:defRPr/>
            </a:pPr>
            <a:r>
              <a:rPr lang="es-CO" sz="24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Procedimiento conciliatorio por parte de la </a:t>
            </a:r>
            <a:r>
              <a:rPr lang="es-CO" sz="24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e</a:t>
            </a:r>
            <a:r>
              <a:rPr lang="es-CO" sz="24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ntidad.</a:t>
            </a:r>
          </a:p>
          <a:p>
            <a:pPr marL="609600" indent="-609600" algn="just">
              <a:buFontTx/>
              <a:buAutoNum type="arabicPeriod"/>
              <a:defRPr/>
            </a:pPr>
            <a:endParaRPr lang="es-CO" sz="24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marL="609600" indent="-609600" algn="just">
              <a:buFontTx/>
              <a:buAutoNum type="arabicPeriod"/>
              <a:defRPr/>
            </a:pPr>
            <a:r>
              <a:rPr lang="es-CO" sz="24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Remisión de la queja a la Procuraduría General de la Nación, quien adelanta la respectiva investigación disciplinaria por falta gravísima.</a:t>
            </a:r>
          </a:p>
        </p:txBody>
      </p:sp>
      <p:sp>
        <p:nvSpPr>
          <p:cNvPr id="5" name="4 Título"/>
          <p:cNvSpPr txBox="1">
            <a:spLocks/>
          </p:cNvSpPr>
          <p:nvPr/>
        </p:nvSpPr>
        <p:spPr>
          <a:xfrm>
            <a:off x="1069514" y="252239"/>
            <a:ext cx="8229600" cy="857256"/>
          </a:xfrm>
          <a:prstGeom prst="rect">
            <a:avLst/>
          </a:prstGeom>
          <a:ln>
            <a:miter lim="800000"/>
            <a:headEnd/>
            <a:tailEnd/>
          </a:ln>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Trámite de la queja por acoso laboral</a:t>
            </a:r>
            <a:endParaRPr lang="es-ES" altLang="es-ES" sz="36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pic>
        <p:nvPicPr>
          <p:cNvPr id="6" name="Picture 2" descr="http://www.serviciostar.com/uploads/pics/iStock_000002902490XSmall.jpg"/>
          <p:cNvPicPr>
            <a:picLocks noChangeAspect="1" noChangeArrowheads="1"/>
          </p:cNvPicPr>
          <p:nvPr/>
        </p:nvPicPr>
        <p:blipFill>
          <a:blip r:embed="rId5" cstate="print"/>
          <a:srcRect/>
          <a:stretch>
            <a:fillRect/>
          </a:stretch>
        </p:blipFill>
        <p:spPr bwMode="auto">
          <a:xfrm>
            <a:off x="666180" y="4644727"/>
            <a:ext cx="2825597" cy="18748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6 Rectángulo"/>
          <p:cNvSpPr/>
          <p:nvPr/>
        </p:nvSpPr>
        <p:spPr>
          <a:xfrm>
            <a:off x="4678552" y="4411518"/>
            <a:ext cx="4711418" cy="1569660"/>
          </a:xfrm>
          <a:prstGeom prst="rect">
            <a:avLst/>
          </a:prstGeom>
        </p:spPr>
        <p:txBody>
          <a:bodyPr wrap="square">
            <a:spAutoFit/>
          </a:bodyPr>
          <a:lstStyle/>
          <a:p>
            <a:pPr marL="609600" indent="-609600" algn="just">
              <a:defRPr/>
            </a:pPr>
            <a:r>
              <a:rPr lang="es-CO" sz="2400" b="1" dirty="0" smtClean="0">
                <a:ln w="1905"/>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LA DIRECCIÓN </a:t>
            </a:r>
            <a:r>
              <a:rPr lang="es-CO" sz="2400" b="1" dirty="0">
                <a:ln w="1905"/>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DE </a:t>
            </a:r>
            <a:r>
              <a:rPr lang="es-CO" sz="2400" b="1" dirty="0" smtClean="0">
                <a:ln w="1905"/>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CONTROL INTERNO DISCIPLINARIO NO TIENE COMPETENCIA DENTRO </a:t>
            </a:r>
            <a:r>
              <a:rPr lang="es-CO" sz="2400" b="1" dirty="0">
                <a:ln w="1905"/>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DEL TRÁMITE</a:t>
            </a:r>
          </a:p>
        </p:txBody>
      </p:sp>
      <p:sp>
        <p:nvSpPr>
          <p:cNvPr id="2" name="1 Marcador de fecha"/>
          <p:cNvSpPr>
            <a:spLocks noGrp="1"/>
          </p:cNvSpPr>
          <p:nvPr>
            <p:ph type="dt" sz="half" idx="10"/>
          </p:nvPr>
        </p:nvSpPr>
        <p:spPr/>
        <p:txBody>
          <a:bodyPr/>
          <a:lstStyle/>
          <a:p>
            <a:fld id="{7DD5B2AA-156E-430F-801C-0347F6957CBF}" type="datetime1">
              <a:rPr lang="es-CO" smtClean="0"/>
              <a:t>05/01/2017</a:t>
            </a:fld>
            <a:endParaRPr lang="es-CO"/>
          </a:p>
        </p:txBody>
      </p:sp>
      <p:sp>
        <p:nvSpPr>
          <p:cNvPr id="8" name="7 Marcador de número de diapositiva"/>
          <p:cNvSpPr>
            <a:spLocks noGrp="1"/>
          </p:cNvSpPr>
          <p:nvPr>
            <p:ph type="sldNum" sz="quarter" idx="12"/>
          </p:nvPr>
        </p:nvSpPr>
        <p:spPr/>
        <p:txBody>
          <a:bodyPr/>
          <a:lstStyle/>
          <a:p>
            <a:fld id="{4029BD10-C6A8-42DE-89AB-968C48F13CC0}" type="slidenum">
              <a:rPr lang="es-CO" smtClean="0"/>
              <a:t>22</a:t>
            </a:fld>
            <a:endParaRPr lang="es-CO"/>
          </a:p>
        </p:txBody>
      </p:sp>
    </p:spTree>
    <p:extLst>
      <p:ext uri="{BB962C8B-B14F-4D97-AF65-F5344CB8AC3E}">
        <p14:creationId xmlns:p14="http://schemas.microsoft.com/office/powerpoint/2010/main" val="402613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25152" y="3573016"/>
            <a:ext cx="5832648" cy="1323439"/>
          </a:xfrm>
          <a:prstGeom prst="rect">
            <a:avLst/>
          </a:prstGeom>
          <a:noFill/>
        </p:spPr>
        <p:txBody>
          <a:bodyPr wrap="square" rtlCol="0">
            <a:spAutoFit/>
          </a:bodyPr>
          <a:lstStyle/>
          <a:p>
            <a:r>
              <a:rPr lang="es-ES" sz="2000" b="1" dirty="0" smtClean="0">
                <a:latin typeface="Segoe UI Symbol" panose="020B0502040204020203" pitchFamily="34" charset="0"/>
                <a:ea typeface="Segoe UI Symbol" panose="020B0502040204020203" pitchFamily="34" charset="0"/>
              </a:rPr>
              <a:t>Dirección de Control Interno Disciplinario</a:t>
            </a:r>
          </a:p>
          <a:p>
            <a:r>
              <a:rPr lang="es-ES" sz="2000" b="1" dirty="0" smtClean="0">
                <a:latin typeface="Segoe UI Symbol" panose="020B0502040204020203" pitchFamily="34" charset="0"/>
                <a:ea typeface="Segoe UI Symbol" panose="020B0502040204020203" pitchFamily="34" charset="0"/>
              </a:rPr>
              <a:t>CAD José María Córdova – Sector La Alpujarra</a:t>
            </a:r>
          </a:p>
          <a:p>
            <a:r>
              <a:rPr lang="es-ES" sz="2000" b="1" dirty="0" smtClean="0">
                <a:latin typeface="Segoe UI Symbol" panose="020B0502040204020203" pitchFamily="34" charset="0"/>
                <a:ea typeface="Segoe UI Symbol" panose="020B0502040204020203" pitchFamily="34" charset="0"/>
              </a:rPr>
              <a:t>Piso 13 – Oficina 1306</a:t>
            </a:r>
          </a:p>
          <a:p>
            <a:r>
              <a:rPr lang="es-ES" sz="2000" b="1" dirty="0" smtClean="0">
                <a:latin typeface="Segoe UI Symbol" panose="020B0502040204020203" pitchFamily="34" charset="0"/>
                <a:ea typeface="Segoe UI Symbol" panose="020B0502040204020203" pitchFamily="34" charset="0"/>
              </a:rPr>
              <a:t>Extensión: 8281</a:t>
            </a:r>
          </a:p>
        </p:txBody>
      </p:sp>
      <p:sp>
        <p:nvSpPr>
          <p:cNvPr id="9" name="8 Rectángulo"/>
          <p:cNvSpPr/>
          <p:nvPr/>
        </p:nvSpPr>
        <p:spPr>
          <a:xfrm>
            <a:off x="3500806" y="5733256"/>
            <a:ext cx="5480988" cy="923330"/>
          </a:xfrm>
          <a:prstGeom prst="rect">
            <a:avLst/>
          </a:prstGeom>
        </p:spPr>
        <p:txBody>
          <a:bodyPr wrap="none">
            <a:spAutoFit/>
          </a:bodyPr>
          <a:lstStyle/>
          <a:p>
            <a:r>
              <a:rPr lang="es-CO" sz="5400" b="1" dirty="0" smtClean="0">
                <a:solidFill>
                  <a:schemeClr val="accent3">
                    <a:lumMod val="75000"/>
                  </a:schemeClr>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Muchas gracias!!!</a:t>
            </a:r>
            <a:endParaRPr lang="es-ES" altLang="es-ES" sz="5400" dirty="0">
              <a:solidFill>
                <a:schemeClr val="accent3">
                  <a:lumMod val="75000"/>
                </a:schemeClr>
              </a:solidFill>
              <a:latin typeface="Segoe UI Symbol" panose="020B0502040204020203" pitchFamily="34" charset="0"/>
              <a:ea typeface="Segoe UI Symbol" panose="020B0502040204020203" pitchFamily="34" charset="0"/>
            </a:endParaRPr>
          </a:p>
        </p:txBody>
      </p:sp>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530613" cy="2520280"/>
          </a:xfrm>
          <a:prstGeom prst="rect">
            <a:avLst/>
          </a:prstGeom>
        </p:spPr>
      </p:pic>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613" y="-24207"/>
            <a:ext cx="5169527" cy="4892813"/>
          </a:xfrm>
          <a:prstGeom prst="rect">
            <a:avLst/>
          </a:prstGeom>
        </p:spPr>
      </p:pic>
      <p:sp>
        <p:nvSpPr>
          <p:cNvPr id="2" name="1 Marcador de fecha"/>
          <p:cNvSpPr>
            <a:spLocks noGrp="1"/>
          </p:cNvSpPr>
          <p:nvPr>
            <p:ph type="dt" sz="half" idx="10"/>
          </p:nvPr>
        </p:nvSpPr>
        <p:spPr/>
        <p:txBody>
          <a:bodyPr/>
          <a:lstStyle/>
          <a:p>
            <a:fld id="{D51C3770-89A5-46F3-A4C9-42D82752A41B}" type="datetime1">
              <a:rPr lang="es-CO" smtClean="0"/>
              <a:t>05/01/2017</a:t>
            </a:fld>
            <a:endParaRPr lang="es-CO"/>
          </a:p>
        </p:txBody>
      </p:sp>
      <p:sp>
        <p:nvSpPr>
          <p:cNvPr id="3" name="2 Marcador de número de diapositiva"/>
          <p:cNvSpPr>
            <a:spLocks noGrp="1"/>
          </p:cNvSpPr>
          <p:nvPr>
            <p:ph type="sldNum" sz="quarter" idx="12"/>
          </p:nvPr>
        </p:nvSpPr>
        <p:spPr/>
        <p:txBody>
          <a:bodyPr/>
          <a:lstStyle/>
          <a:p>
            <a:fld id="{4029BD10-C6A8-42DE-89AB-968C48F13CC0}" type="slidenum">
              <a:rPr lang="es-CO" smtClean="0"/>
              <a:t>23</a:t>
            </a:fld>
            <a:endParaRPr lang="es-CO"/>
          </a:p>
        </p:txBody>
      </p:sp>
    </p:spTree>
    <p:extLst>
      <p:ext uri="{BB962C8B-B14F-4D97-AF65-F5344CB8AC3E}">
        <p14:creationId xmlns:p14="http://schemas.microsoft.com/office/powerpoint/2010/main" val="2518799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354712" y="972319"/>
            <a:ext cx="7778091" cy="461665"/>
          </a:xfrm>
          <a:prstGeom prst="rect">
            <a:avLst/>
          </a:prstGeom>
        </p:spPr>
        <p:txBody>
          <a:bodyPr wrap="none">
            <a:spAutoFit/>
          </a:bodyPr>
          <a:lstStyle/>
          <a:p>
            <a:pPr algn="ctr" fontAlgn="auto">
              <a:spcBef>
                <a:spcPts val="0"/>
              </a:spcBef>
              <a:spcAft>
                <a:spcPts val="0"/>
              </a:spcAft>
              <a:defRPr/>
            </a:pPr>
            <a:r>
              <a:rPr lang="es-ES" sz="24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¿EN QUE CONSISTE EL DERECHO DISCIPLINARIO?</a:t>
            </a:r>
          </a:p>
        </p:txBody>
      </p:sp>
      <p:sp>
        <p:nvSpPr>
          <p:cNvPr id="4" name="3 Rectángulo"/>
          <p:cNvSpPr/>
          <p:nvPr/>
        </p:nvSpPr>
        <p:spPr>
          <a:xfrm>
            <a:off x="1170236" y="2553874"/>
            <a:ext cx="6241029" cy="2523768"/>
          </a:xfrm>
          <a:prstGeom prst="rect">
            <a:avLst/>
          </a:prstGeom>
        </p:spPr>
        <p:txBody>
          <a:bodyPr wrap="square">
            <a:spAutoFit/>
          </a:bodyPr>
          <a:lstStyle/>
          <a:p>
            <a:pPr algn="just" fontAlgn="auto">
              <a:spcBef>
                <a:spcPts val="0"/>
              </a:spcBef>
              <a:spcAft>
                <a:spcPts val="0"/>
              </a:spcAft>
              <a:defRPr/>
            </a:pPr>
            <a:r>
              <a:rPr lang="es-CO" sz="2000" dirty="0">
                <a:latin typeface="Microsoft Sans Serif" panose="020B0604020202020204" pitchFamily="34" charset="0"/>
                <a:ea typeface="Segoe UI Symbol" panose="020B0502040204020203" pitchFamily="34" charset="0"/>
                <a:cs typeface="Microsoft Sans Serif" panose="020B0604020202020204" pitchFamily="34" charset="0"/>
              </a:rPr>
              <a:t>El derecho disciplinario comprende el </a:t>
            </a:r>
            <a:r>
              <a:rPr lang="es-CO" sz="2000" b="1" u="sng"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conjunto de normas, sustanciales y procesales</a:t>
            </a:r>
            <a:r>
              <a:rPr lang="es-CO" sz="2000" dirty="0">
                <a:latin typeface="Microsoft Sans Serif" panose="020B0604020202020204" pitchFamily="34" charset="0"/>
                <a:ea typeface="Segoe UI Symbol" panose="020B0502040204020203" pitchFamily="34" charset="0"/>
                <a:cs typeface="Microsoft Sans Serif" panose="020B0604020202020204" pitchFamily="34" charset="0"/>
              </a:rPr>
              <a:t>, en virtud de las cuales el Estado asegura la obediencia, la disciplina y el </a:t>
            </a:r>
            <a:r>
              <a:rPr lang="es-CO" sz="2000" b="1" u="sng"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comportamiento ético, la moralidad y la eficiencia </a:t>
            </a:r>
            <a:r>
              <a:rPr lang="es-CO" sz="2000" dirty="0">
                <a:latin typeface="Microsoft Sans Serif" panose="020B0604020202020204" pitchFamily="34" charset="0"/>
                <a:ea typeface="Segoe UI Symbol" panose="020B0502040204020203" pitchFamily="34" charset="0"/>
                <a:cs typeface="Microsoft Sans Serif" panose="020B0604020202020204" pitchFamily="34" charset="0"/>
              </a:rPr>
              <a:t>de los servidores públicos</a:t>
            </a:r>
            <a:r>
              <a:rPr lang="es-CO" sz="2000" u="sng" dirty="0">
                <a:latin typeface="Microsoft Sans Serif" panose="020B0604020202020204" pitchFamily="34" charset="0"/>
                <a:ea typeface="Segoe UI Symbol" panose="020B0502040204020203" pitchFamily="34" charset="0"/>
                <a:cs typeface="Microsoft Sans Serif" panose="020B0604020202020204" pitchFamily="34" charset="0"/>
              </a:rPr>
              <a:t>,</a:t>
            </a:r>
            <a:r>
              <a:rPr lang="es-CO" sz="2000" dirty="0">
                <a:latin typeface="Microsoft Sans Serif" panose="020B0604020202020204" pitchFamily="34" charset="0"/>
                <a:ea typeface="Segoe UI Symbol" panose="020B0502040204020203" pitchFamily="34" charset="0"/>
                <a:cs typeface="Microsoft Sans Serif" panose="020B0604020202020204" pitchFamily="34" charset="0"/>
              </a:rPr>
              <a:t> con miras a </a:t>
            </a:r>
            <a:r>
              <a:rPr lang="es-CO" sz="2000" b="1" u="sng"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asegurar el buen funcionamiento </a:t>
            </a:r>
            <a:r>
              <a:rPr lang="es-CO" sz="2000" dirty="0">
                <a:latin typeface="Microsoft Sans Serif" panose="020B0604020202020204" pitchFamily="34" charset="0"/>
                <a:ea typeface="Segoe UI Symbol" panose="020B0502040204020203" pitchFamily="34" charset="0"/>
                <a:cs typeface="Microsoft Sans Serif" panose="020B0604020202020204" pitchFamily="34" charset="0"/>
              </a:rPr>
              <a:t>de los diferentes servicios a su cargo. </a:t>
            </a:r>
          </a:p>
          <a:p>
            <a:pPr algn="just" fontAlgn="auto">
              <a:spcBef>
                <a:spcPts val="0"/>
              </a:spcBef>
              <a:spcAft>
                <a:spcPts val="0"/>
              </a:spcAft>
              <a:defRPr/>
            </a:pPr>
            <a:endParaRPr lang="es-CO" sz="800" b="1"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fontAlgn="auto">
              <a:spcBef>
                <a:spcPts val="0"/>
              </a:spcBef>
              <a:spcAft>
                <a:spcPts val="0"/>
              </a:spcAft>
              <a:defRPr/>
            </a:pPr>
            <a:r>
              <a:rPr lang="es-CO" sz="1000" b="1" dirty="0">
                <a:latin typeface="Microsoft Sans Serif" panose="020B0604020202020204" pitchFamily="34" charset="0"/>
                <a:ea typeface="Segoe UI Symbol" panose="020B0502040204020203" pitchFamily="34" charset="0"/>
                <a:cs typeface="Microsoft Sans Serif" panose="020B0604020202020204" pitchFamily="34" charset="0"/>
              </a:rPr>
              <a:t>SENTENCIA C -341 DE 1996</a:t>
            </a:r>
            <a:endParaRPr lang="es-CO" sz="2000" b="1"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988" y="2359470"/>
            <a:ext cx="2105025"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fecha"/>
          <p:cNvSpPr>
            <a:spLocks noGrp="1"/>
          </p:cNvSpPr>
          <p:nvPr>
            <p:ph type="dt" sz="half" idx="10"/>
          </p:nvPr>
        </p:nvSpPr>
        <p:spPr/>
        <p:txBody>
          <a:bodyPr/>
          <a:lstStyle/>
          <a:p>
            <a:fld id="{EC40BA67-B9EE-4BB9-8CD6-C39C2009C092}" type="datetime1">
              <a:rPr lang="es-CO" smtClean="0"/>
              <a:t>05/01/2017</a:t>
            </a:fld>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3</a:t>
            </a:fld>
            <a:endParaRPr lang="es-CO"/>
          </a:p>
        </p:txBody>
      </p:sp>
    </p:spTree>
    <p:extLst>
      <p:ext uri="{BB962C8B-B14F-4D97-AF65-F5344CB8AC3E}">
        <p14:creationId xmlns:p14="http://schemas.microsoft.com/office/powerpoint/2010/main" val="3329913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4129350187"/>
              </p:ext>
            </p:extLst>
          </p:nvPr>
        </p:nvGraphicFramePr>
        <p:xfrm>
          <a:off x="-59505" y="1188343"/>
          <a:ext cx="7615460" cy="4816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7362924" y="684287"/>
            <a:ext cx="3024336" cy="4462760"/>
          </a:xfrm>
          <a:prstGeom prst="rect">
            <a:avLst/>
          </a:prstGeom>
          <a:noFill/>
        </p:spPr>
        <p:txBody>
          <a:bodyPr wrap="square" rtlCol="0">
            <a:spAutoFit/>
          </a:bodyPr>
          <a:lstStyle/>
          <a:p>
            <a:pPr algn="ctr"/>
            <a:r>
              <a:rPr lang="es-CO" sz="3200" b="1"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Además: </a:t>
            </a:r>
          </a:p>
          <a:p>
            <a:pPr algn="just"/>
            <a:endParaRPr lang="es-CO" dirty="0">
              <a:latin typeface="Microsoft Sans Serif" panose="020B0604020202020204" pitchFamily="34" charset="0"/>
              <a:cs typeface="Microsoft Sans Serif" panose="020B0604020202020204" pitchFamily="34" charset="0"/>
            </a:endParaRPr>
          </a:p>
          <a:p>
            <a:pPr algn="just"/>
            <a:r>
              <a:rPr lang="es-CO" dirty="0" smtClean="0">
                <a:latin typeface="Microsoft Sans Serif" panose="020B0604020202020204" pitchFamily="34" charset="0"/>
                <a:cs typeface="Microsoft Sans Serif" panose="020B0604020202020204" pitchFamily="34" charset="0"/>
              </a:rPr>
              <a:t>Principios en la contratación pública Ley 80 de 1993, ley 1150 de 2007</a:t>
            </a:r>
          </a:p>
          <a:p>
            <a:pPr algn="just"/>
            <a:endParaRPr lang="es-CO" dirty="0">
              <a:latin typeface="Microsoft Sans Serif" panose="020B0604020202020204" pitchFamily="34" charset="0"/>
              <a:cs typeface="Microsoft Sans Serif" panose="020B0604020202020204" pitchFamily="34" charset="0"/>
            </a:endParaRPr>
          </a:p>
          <a:p>
            <a:pPr algn="just"/>
            <a:r>
              <a:rPr lang="es-CO" dirty="0" smtClean="0">
                <a:latin typeface="Microsoft Sans Serif" panose="020B0604020202020204" pitchFamily="34" charset="0"/>
                <a:cs typeface="Microsoft Sans Serif" panose="020B0604020202020204" pitchFamily="34" charset="0"/>
              </a:rPr>
              <a:t>Principios de la función administrativa – Ley 489 de 1998</a:t>
            </a:r>
          </a:p>
          <a:p>
            <a:pPr algn="just"/>
            <a:endParaRPr lang="es-CO" dirty="0">
              <a:latin typeface="Microsoft Sans Serif" panose="020B0604020202020204" pitchFamily="34" charset="0"/>
              <a:cs typeface="Microsoft Sans Serif" panose="020B0604020202020204" pitchFamily="34" charset="0"/>
            </a:endParaRPr>
          </a:p>
          <a:p>
            <a:pPr algn="just"/>
            <a:r>
              <a:rPr lang="es-CO" dirty="0" smtClean="0">
                <a:latin typeface="Microsoft Sans Serif" panose="020B0604020202020204" pitchFamily="34" charset="0"/>
                <a:cs typeface="Microsoft Sans Serif" panose="020B0604020202020204" pitchFamily="34" charset="0"/>
              </a:rPr>
              <a:t>Ley 1437 de 2011 - CPACA</a:t>
            </a:r>
            <a:endParaRPr lang="es-CO" dirty="0">
              <a:latin typeface="Microsoft Sans Serif" panose="020B0604020202020204"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C419B7BA-8E41-4FBE-9F06-89F78AC23AC8}" type="datetime1">
              <a:rPr lang="es-CO" smtClean="0"/>
              <a:t>05/01/2017</a:t>
            </a:fld>
            <a:endParaRPr lang="es-CO"/>
          </a:p>
        </p:txBody>
      </p:sp>
      <p:sp>
        <p:nvSpPr>
          <p:cNvPr id="5" name="4 Marcador de número de diapositiva"/>
          <p:cNvSpPr>
            <a:spLocks noGrp="1"/>
          </p:cNvSpPr>
          <p:nvPr>
            <p:ph type="sldNum" sz="quarter" idx="12"/>
          </p:nvPr>
        </p:nvSpPr>
        <p:spPr/>
        <p:txBody>
          <a:bodyPr/>
          <a:lstStyle/>
          <a:p>
            <a:fld id="{4029BD10-C6A8-42DE-89AB-968C48F13CC0}" type="slidenum">
              <a:rPr lang="es-CO" smtClean="0"/>
              <a:t>4</a:t>
            </a:fld>
            <a:endParaRPr lang="es-CO"/>
          </a:p>
        </p:txBody>
      </p:sp>
    </p:spTree>
    <p:extLst>
      <p:ext uri="{BB962C8B-B14F-4D97-AF65-F5344CB8AC3E}">
        <p14:creationId xmlns:p14="http://schemas.microsoft.com/office/powerpoint/2010/main" val="123013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fralucca.com/english/img/oficina.jpg"/>
          <p:cNvPicPr>
            <a:picLocks noChangeAspect="1" noChangeArrowheads="1"/>
          </p:cNvPicPr>
          <p:nvPr/>
        </p:nvPicPr>
        <p:blipFill>
          <a:blip r:embed="rId4" cstate="print"/>
          <a:srcRect l="29546"/>
          <a:stretch>
            <a:fillRect/>
          </a:stretch>
        </p:blipFill>
        <p:spPr bwMode="auto">
          <a:xfrm>
            <a:off x="862120" y="2851856"/>
            <a:ext cx="2428892" cy="33638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3 Llamada ovalada"/>
          <p:cNvSpPr/>
          <p:nvPr/>
        </p:nvSpPr>
        <p:spPr>
          <a:xfrm>
            <a:off x="3690516" y="1548383"/>
            <a:ext cx="6696744" cy="3096344"/>
          </a:xfrm>
          <a:prstGeom prst="wedgeEllipseCallout">
            <a:avLst>
              <a:gd name="adj1" fmla="val -68981"/>
              <a:gd name="adj2" fmla="val 44739"/>
            </a:avLst>
          </a:prstGeom>
          <a:solidFill>
            <a:srgbClr val="C1E571">
              <a:alpha val="69804"/>
            </a:srgbClr>
          </a:solidFill>
          <a:ln>
            <a:noFill/>
          </a:ln>
          <a:effectLst>
            <a:outerShdw blurRad="114300" dist="152400" dir="9120000" sx="99000" sy="99000" algn="ctr">
              <a:srgbClr val="000000">
                <a:alpha val="29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90000"/>
              </a:lnSpc>
              <a:spcAft>
                <a:spcPts val="0"/>
              </a:spcAft>
              <a:defRPr/>
            </a:pPr>
            <a:r>
              <a:rPr lang="es-ES" sz="24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Con la ley 734 de 2002,</a:t>
            </a:r>
          </a:p>
          <a:p>
            <a:pPr algn="ctr" eaLnBrk="0" fontAlgn="auto" hangingPunct="0">
              <a:lnSpc>
                <a:spcPct val="90000"/>
              </a:lnSpc>
              <a:spcAft>
                <a:spcPts val="0"/>
              </a:spcAft>
              <a:defRPr/>
            </a:pPr>
            <a:r>
              <a:rPr lang="es-ES" sz="24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se debe analizar la ilicitud sustancial que implica que se comete falta disciplinaria cuando se afecta el </a:t>
            </a:r>
            <a:r>
              <a:rPr lang="es-ES" sz="2400" b="1" u="sng" dirty="0">
                <a:solidFill>
                  <a:schemeClr val="tx1"/>
                </a:solidFill>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deber funcional</a:t>
            </a:r>
            <a:r>
              <a:rPr lang="es-ES" sz="24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 sin justificación alguna.</a:t>
            </a:r>
          </a:p>
        </p:txBody>
      </p:sp>
      <p:sp>
        <p:nvSpPr>
          <p:cNvPr id="5" name="1 Título"/>
          <p:cNvSpPr txBox="1">
            <a:spLocks/>
          </p:cNvSpPr>
          <p:nvPr/>
        </p:nvSpPr>
        <p:spPr>
          <a:xfrm>
            <a:off x="1602284" y="540271"/>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40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DEL BIEN JURÍDICO TUTELA</a:t>
            </a:r>
            <a:endParaRPr lang="es-CO" sz="40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3F802EDE-F332-4F54-86C3-56D4C136AAFE}" type="datetime1">
              <a:rPr lang="es-CO" smtClean="0"/>
              <a:t>05/01/2017</a:t>
            </a:fld>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5</a:t>
            </a:fld>
            <a:endParaRPr lang="es-CO"/>
          </a:p>
        </p:txBody>
      </p:sp>
    </p:spTree>
    <p:extLst>
      <p:ext uri="{BB962C8B-B14F-4D97-AF65-F5344CB8AC3E}">
        <p14:creationId xmlns:p14="http://schemas.microsoft.com/office/powerpoint/2010/main" val="345852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rrhh-web.com/mal_jefe.jpg"/>
          <p:cNvPicPr>
            <a:picLocks noChangeAspect="1" noChangeArrowheads="1"/>
          </p:cNvPicPr>
          <p:nvPr/>
        </p:nvPicPr>
        <p:blipFill>
          <a:blip r:embed="rId4" cstate="print"/>
          <a:srcRect/>
          <a:stretch>
            <a:fillRect/>
          </a:stretch>
        </p:blipFill>
        <p:spPr bwMode="auto">
          <a:xfrm rot="752993">
            <a:off x="5602692" y="2460208"/>
            <a:ext cx="4072934" cy="26408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3 Llamada ovalada"/>
          <p:cNvSpPr/>
          <p:nvPr/>
        </p:nvSpPr>
        <p:spPr>
          <a:xfrm>
            <a:off x="428596" y="2848587"/>
            <a:ext cx="5998224" cy="3308308"/>
          </a:xfrm>
          <a:prstGeom prst="wedgeEllipseCallout">
            <a:avLst>
              <a:gd name="adj1" fmla="val 63717"/>
              <a:gd name="adj2" fmla="val -45653"/>
            </a:avLst>
          </a:prstGeom>
          <a:solidFill>
            <a:srgbClr val="C1E571">
              <a:alpha val="69804"/>
            </a:srgbClr>
          </a:solidFill>
          <a:ln>
            <a:noFill/>
          </a:ln>
          <a:effectLst>
            <a:outerShdw blurRad="114300" dist="152400" dir="9120000" sx="99000" sy="99000" algn="ctr">
              <a:srgbClr val="000000">
                <a:alpha val="29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0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El Jefe inmediato llamará</a:t>
            </a:r>
          </a:p>
          <a:p>
            <a:pPr algn="ctr" fontAlgn="auto">
              <a:spcBef>
                <a:spcPts val="0"/>
              </a:spcBef>
              <a:spcAft>
                <a:spcPts val="0"/>
              </a:spcAft>
              <a:defRPr/>
            </a:pPr>
            <a:r>
              <a:rPr lang="es-ES_tradnl" sz="20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la atención  al funcionario de su dependencia que contraríe en menor grado el orden. Este llamado de atención será verbal y no genera antecedente disciplinario.</a:t>
            </a:r>
          </a:p>
        </p:txBody>
      </p:sp>
      <p:sp>
        <p:nvSpPr>
          <p:cNvPr id="5" name="1 Título"/>
          <p:cNvSpPr txBox="1">
            <a:spLocks/>
          </p:cNvSpPr>
          <p:nvPr/>
        </p:nvSpPr>
        <p:spPr>
          <a:xfrm>
            <a:off x="1463870" y="396255"/>
            <a:ext cx="7772400" cy="11364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PRESERVACIÓN DEL ORDEN INTERNO</a:t>
            </a:r>
            <a:br>
              <a:rPr lang="es-CO"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br>
            <a:r>
              <a:rPr lang="es-CO"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Art 51 CDU</a:t>
            </a:r>
            <a:endParaRPr lang="es-ES"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F816B146-9268-4454-90DF-242F70E7EFC7}" type="datetime1">
              <a:rPr lang="es-CO" smtClean="0"/>
              <a:t>05/01/2017</a:t>
            </a:fld>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6</a:t>
            </a:fld>
            <a:endParaRPr lang="es-CO"/>
          </a:p>
        </p:txBody>
      </p:sp>
    </p:spTree>
    <p:extLst>
      <p:ext uri="{BB962C8B-B14F-4D97-AF65-F5344CB8AC3E}">
        <p14:creationId xmlns:p14="http://schemas.microsoft.com/office/powerpoint/2010/main" val="81406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810196" y="324247"/>
            <a:ext cx="9233408" cy="22705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CO"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COMPETENCIA DE LA DIRECCIÓN CONTROL INTERNO DISCIPLINARIO</a:t>
            </a:r>
            <a:br>
              <a:rPr lang="es-CO"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br>
            <a:r>
              <a:rPr lang="es-CO"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Art. 76 Ley 734 de 2002</a:t>
            </a:r>
            <a:endParaRPr lang="es-ES"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4" name="3 Rectángulo"/>
          <p:cNvSpPr/>
          <p:nvPr/>
        </p:nvSpPr>
        <p:spPr>
          <a:xfrm>
            <a:off x="1571749" y="3156915"/>
            <a:ext cx="3886342" cy="2971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PREVENTIVA</a:t>
            </a:r>
          </a:p>
          <a:p>
            <a:pPr algn="ctr" fontAlgn="auto">
              <a:spcBef>
                <a:spcPts val="0"/>
              </a:spcBef>
              <a:spcAft>
                <a:spcPts val="0"/>
              </a:spcAft>
              <a:defRPr/>
            </a:pPr>
            <a:r>
              <a:rPr lang="es-ES" sz="1600" b="1" u="sng"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(No intervención en casos concretos</a:t>
            </a:r>
            <a:r>
              <a:rPr lang="es-ES" sz="1600" b="1" u="sng"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t>
            </a:r>
          </a:p>
          <a:p>
            <a:pPr algn="ctr" fontAlgn="auto">
              <a:spcBef>
                <a:spcPts val="0"/>
              </a:spcBef>
              <a:spcAft>
                <a:spcPts val="0"/>
              </a:spcAft>
              <a:defRPr/>
            </a:pPr>
            <a:endParaRPr lang="es-ES" sz="1600" b="1" u="sng"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a:p>
            <a:pPr algn="ctr" fontAlgn="auto">
              <a:spcBef>
                <a:spcPts val="0"/>
              </a:spcBef>
              <a:spcAft>
                <a:spcPts val="0"/>
              </a:spcAft>
              <a:defRPr/>
            </a:pPr>
            <a:endParaRPr lang="es-ES" sz="1600" b="1" u="sng"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a:p>
            <a:pPr algn="ctr" fontAlgn="auto">
              <a:spcBef>
                <a:spcPts val="0"/>
              </a:spcBef>
              <a:spcAft>
                <a:spcPts val="0"/>
              </a:spcAft>
              <a:defRPr/>
            </a:pPr>
            <a:r>
              <a:rPr lang="es-ES" dirty="0" smtClean="0">
                <a:latin typeface="Microsoft Sans Serif" panose="020B0604020202020204" pitchFamily="34" charset="0"/>
                <a:ea typeface="Segoe UI Symbol" panose="020B0502040204020203" pitchFamily="34" charset="0"/>
                <a:cs typeface="Microsoft Sans Serif" panose="020B0604020202020204" pitchFamily="34" charset="0"/>
              </a:rPr>
              <a:t>Capacitación</a:t>
            </a:r>
            <a:endParaRPr lang="es-ES"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ctr" fontAlgn="auto">
              <a:spcBef>
                <a:spcPts val="0"/>
              </a:spcBef>
              <a:spcAft>
                <a:spcPts val="0"/>
              </a:spcAft>
              <a:defRPr/>
            </a:pPr>
            <a:r>
              <a:rPr lang="es-ES" dirty="0">
                <a:latin typeface="Microsoft Sans Serif" panose="020B0604020202020204" pitchFamily="34" charset="0"/>
                <a:ea typeface="Segoe UI Symbol" panose="020B0502040204020203" pitchFamily="34" charset="0"/>
                <a:cs typeface="Microsoft Sans Serif" panose="020B0604020202020204" pitchFamily="34" charset="0"/>
              </a:rPr>
              <a:t>Orientación</a:t>
            </a:r>
          </a:p>
          <a:p>
            <a:pPr algn="ctr" fontAlgn="auto">
              <a:spcBef>
                <a:spcPts val="0"/>
              </a:spcBef>
              <a:spcAft>
                <a:spcPts val="0"/>
              </a:spcAft>
              <a:defRPr/>
            </a:pPr>
            <a:r>
              <a:rPr lang="es-ES" dirty="0">
                <a:latin typeface="Microsoft Sans Serif" panose="020B0604020202020204" pitchFamily="34" charset="0"/>
                <a:ea typeface="Segoe UI Symbol" panose="020B0502040204020203" pitchFamily="34" charset="0"/>
                <a:cs typeface="Microsoft Sans Serif" panose="020B0604020202020204" pitchFamily="34" charset="0"/>
              </a:rPr>
              <a:t>Consulta</a:t>
            </a:r>
          </a:p>
        </p:txBody>
      </p:sp>
      <p:sp>
        <p:nvSpPr>
          <p:cNvPr id="5" name="4 Rectángulo"/>
          <p:cNvSpPr/>
          <p:nvPr/>
        </p:nvSpPr>
        <p:spPr>
          <a:xfrm>
            <a:off x="5562724" y="3156915"/>
            <a:ext cx="3888432" cy="2927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DISCIPLINARIA</a:t>
            </a:r>
            <a:endParaRPr lang="es-ES" sz="12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ctr" fontAlgn="auto">
              <a:spcBef>
                <a:spcPts val="0"/>
              </a:spcBef>
              <a:spcAft>
                <a:spcPts val="0"/>
              </a:spcAft>
              <a:defRPr/>
            </a:pPr>
            <a:endParaRPr lang="es-ES"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ctr" fontAlgn="auto">
              <a:spcBef>
                <a:spcPts val="0"/>
              </a:spcBef>
              <a:spcAft>
                <a:spcPts val="0"/>
              </a:spcAft>
              <a:defRPr/>
            </a:pPr>
            <a:r>
              <a:rPr lang="es-ES" dirty="0">
                <a:latin typeface="Microsoft Sans Serif" panose="020B0604020202020204" pitchFamily="34" charset="0"/>
                <a:ea typeface="Segoe UI Symbol" panose="020B0502040204020203" pitchFamily="34" charset="0"/>
                <a:cs typeface="Microsoft Sans Serif" panose="020B0604020202020204" pitchFamily="34" charset="0"/>
              </a:rPr>
              <a:t>Conocer y fallar en primera instancia los procesos disciplinarios en contra de los servidores del orden departamental </a:t>
            </a:r>
          </a:p>
        </p:txBody>
      </p:sp>
      <p:sp>
        <p:nvSpPr>
          <p:cNvPr id="2" name="1 Marcador de fecha"/>
          <p:cNvSpPr>
            <a:spLocks noGrp="1"/>
          </p:cNvSpPr>
          <p:nvPr>
            <p:ph type="dt" sz="half" idx="10"/>
          </p:nvPr>
        </p:nvSpPr>
        <p:spPr/>
        <p:txBody>
          <a:bodyPr/>
          <a:lstStyle/>
          <a:p>
            <a:fld id="{591A1882-E296-4657-833F-C8BECF44B871}" type="datetime1">
              <a:rPr lang="es-CO" smtClean="0"/>
              <a:t>05/01/2017</a:t>
            </a:fld>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7</a:t>
            </a:fld>
            <a:endParaRPr lang="es-CO"/>
          </a:p>
        </p:txBody>
      </p:sp>
    </p:spTree>
    <p:extLst>
      <p:ext uri="{BB962C8B-B14F-4D97-AF65-F5344CB8AC3E}">
        <p14:creationId xmlns:p14="http://schemas.microsoft.com/office/powerpoint/2010/main" val="1637236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3 Grupo"/>
          <p:cNvGrpSpPr>
            <a:grpSpLocks/>
          </p:cNvGrpSpPr>
          <p:nvPr/>
        </p:nvGrpSpPr>
        <p:grpSpPr bwMode="auto">
          <a:xfrm>
            <a:off x="1602899" y="2268463"/>
            <a:ext cx="7483934" cy="3961564"/>
            <a:chOff x="1338263" y="2261073"/>
            <a:chExt cx="6003925" cy="4112740"/>
          </a:xfrm>
        </p:grpSpPr>
        <p:grpSp>
          <p:nvGrpSpPr>
            <p:cNvPr id="4" name="14 Grupo"/>
            <p:cNvGrpSpPr>
              <a:grpSpLocks/>
            </p:cNvGrpSpPr>
            <p:nvPr/>
          </p:nvGrpSpPr>
          <p:grpSpPr bwMode="auto">
            <a:xfrm>
              <a:off x="1338263" y="3616325"/>
              <a:ext cx="6003925" cy="2757488"/>
              <a:chOff x="1338470" y="3604591"/>
              <a:chExt cx="6003234" cy="2756452"/>
            </a:xfrm>
          </p:grpSpPr>
          <p:sp>
            <p:nvSpPr>
              <p:cNvPr id="9" name="8 Rectángulo redondeado"/>
              <p:cNvSpPr/>
              <p:nvPr/>
            </p:nvSpPr>
            <p:spPr>
              <a:xfrm>
                <a:off x="1338470" y="5300870"/>
                <a:ext cx="6003234" cy="397565"/>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0" name="9 Triángulo isósceles"/>
              <p:cNvSpPr/>
              <p:nvPr/>
            </p:nvSpPr>
            <p:spPr>
              <a:xfrm>
                <a:off x="3929270" y="5751443"/>
                <a:ext cx="821635" cy="609600"/>
              </a:xfrm>
              <a:prstGeom prst="triangl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1" name="10 Arco de bloque"/>
              <p:cNvSpPr/>
              <p:nvPr/>
            </p:nvSpPr>
            <p:spPr>
              <a:xfrm rot="10800000">
                <a:off x="1815547" y="3604591"/>
                <a:ext cx="1630017" cy="1630017"/>
              </a:xfrm>
              <a:prstGeom prst="blockArc">
                <a:avLst>
                  <a:gd name="adj1" fmla="val 12378878"/>
                  <a:gd name="adj2" fmla="val 19925115"/>
                  <a:gd name="adj3" fmla="val 15268"/>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2" name="11 Arco de bloque"/>
              <p:cNvSpPr/>
              <p:nvPr/>
            </p:nvSpPr>
            <p:spPr>
              <a:xfrm rot="10800000">
                <a:off x="5433395" y="3604591"/>
                <a:ext cx="1630017" cy="1630017"/>
              </a:xfrm>
              <a:prstGeom prst="blockArc">
                <a:avLst>
                  <a:gd name="adj1" fmla="val 12378878"/>
                  <a:gd name="adj2" fmla="val 19925115"/>
                  <a:gd name="adj3" fmla="val 15268"/>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p:txBody>
          </p:sp>
        </p:grpSp>
        <p:sp>
          <p:nvSpPr>
            <p:cNvPr id="5" name="4 Rectángulo redondeado"/>
            <p:cNvSpPr/>
            <p:nvPr/>
          </p:nvSpPr>
          <p:spPr>
            <a:xfrm>
              <a:off x="1827714" y="2531367"/>
              <a:ext cx="1560064" cy="916372"/>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s-ES" sz="2400" dirty="0">
                  <a:ln w="18415" cmpd="sng">
                    <a:solidFill>
                      <a:srgbClr val="FFFFFF"/>
                    </a:solidFill>
                    <a:prstDash val="solid"/>
                  </a:ln>
                  <a:solidFill>
                    <a:srgbClr val="FFFFFF"/>
                  </a:solidFill>
                  <a:latin typeface="Microsoft Sans Serif" panose="020B0604020202020204" pitchFamily="34" charset="0"/>
                  <a:ea typeface="Segoe UI Symbol" panose="020B0502040204020203" pitchFamily="34" charset="0"/>
                  <a:cs typeface="Microsoft Sans Serif" panose="020B0604020202020204" pitchFamily="34" charset="0"/>
                </a:rPr>
                <a:t>Por queja</a:t>
              </a:r>
              <a:endParaRPr lang="es-CO" sz="2400" dirty="0">
                <a:ln w="18415" cmpd="sng">
                  <a:solidFill>
                    <a:srgbClr val="FFFFFF"/>
                  </a:solidFill>
                  <a:prstDash val="solid"/>
                </a:ln>
                <a:solidFill>
                  <a:srgbClr val="FFFFFF"/>
                </a:solidFill>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6" name="5 Rectángulo redondeado"/>
            <p:cNvSpPr/>
            <p:nvPr/>
          </p:nvSpPr>
          <p:spPr>
            <a:xfrm>
              <a:off x="1842703" y="3653376"/>
              <a:ext cx="1590045" cy="918626"/>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Por oficio</a:t>
              </a:r>
              <a:endParaRPr lang="es-CO"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7" name="6 Rectángulo redondeado"/>
            <p:cNvSpPr/>
            <p:nvPr/>
          </p:nvSpPr>
          <p:spPr>
            <a:xfrm>
              <a:off x="5089243" y="2261073"/>
              <a:ext cx="2195178" cy="1336568"/>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Por información de servidor público</a:t>
              </a:r>
              <a:endParaRPr lang="es-CO"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8" name="7 Rectángulo redondeado"/>
            <p:cNvSpPr/>
            <p:nvPr/>
          </p:nvSpPr>
          <p:spPr>
            <a:xfrm>
              <a:off x="5353882" y="3781689"/>
              <a:ext cx="1749287" cy="675858"/>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Por anónimos</a:t>
              </a:r>
              <a:endParaRPr lang="es-CO"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grpSp>
      <p:sp>
        <p:nvSpPr>
          <p:cNvPr id="13" name="1 Título"/>
          <p:cNvSpPr txBox="1">
            <a:spLocks/>
          </p:cNvSpPr>
          <p:nvPr/>
        </p:nvSpPr>
        <p:spPr>
          <a:xfrm>
            <a:off x="1458666" y="396255"/>
            <a:ext cx="7772400" cy="1136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CO"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INICIO DE LA ACCIÓN DISCIPLINARIA</a:t>
            </a:r>
            <a:endParaRPr lang="es-ES"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B005CF5A-35F5-4D30-972B-7EE41F48227C}" type="datetime1">
              <a:rPr lang="es-CO" smtClean="0"/>
              <a:t>05/01/2017</a:t>
            </a:fld>
            <a:endParaRPr lang="es-CO"/>
          </a:p>
        </p:txBody>
      </p:sp>
      <p:sp>
        <p:nvSpPr>
          <p:cNvPr id="14" name="13 Marcador de número de diapositiva"/>
          <p:cNvSpPr>
            <a:spLocks noGrp="1"/>
          </p:cNvSpPr>
          <p:nvPr>
            <p:ph type="sldNum" sz="quarter" idx="12"/>
          </p:nvPr>
        </p:nvSpPr>
        <p:spPr/>
        <p:txBody>
          <a:bodyPr/>
          <a:lstStyle/>
          <a:p>
            <a:fld id="{4029BD10-C6A8-42DE-89AB-968C48F13CC0}" type="slidenum">
              <a:rPr lang="es-CO" smtClean="0"/>
              <a:t>8</a:t>
            </a:fld>
            <a:endParaRPr lang="es-CO"/>
          </a:p>
        </p:txBody>
      </p:sp>
    </p:spTree>
    <p:extLst>
      <p:ext uri="{BB962C8B-B14F-4D97-AF65-F5344CB8AC3E}">
        <p14:creationId xmlns:p14="http://schemas.microsoft.com/office/powerpoint/2010/main" val="1126393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38909" y="644124"/>
            <a:ext cx="6552728" cy="5878532"/>
          </a:xfrm>
          <a:prstGeom prst="rect">
            <a:avLst/>
          </a:prstGeom>
        </p:spPr>
        <p:txBody>
          <a:bodyPr wrap="square">
            <a:spAutoFit/>
          </a:bodyPr>
          <a:lstStyle/>
          <a:p>
            <a:pPr algn="ctr"/>
            <a:r>
              <a:rPr lang="es-CO"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CONTENIDO DEL INFORME O QUEJA</a:t>
            </a:r>
          </a:p>
          <a:p>
            <a:pPr algn="ctr"/>
            <a:endPar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ctr"/>
            <a:endPar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r>
              <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rPr>
              <a:t>Es recomendable, antes de presentar una queja o un informe, hacer una rápida </a:t>
            </a:r>
            <a:r>
              <a:rPr lang="es-CO" sz="2400" b="1" u="sng"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actuación administrativa previa</a:t>
            </a:r>
            <a:r>
              <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rPr>
              <a:t> por parte de quien va a formularla (si quien la presenta se desempeña como Jefe), pues muchas veces en este proceso se aclara la situación y no se hace necesaria su remisión a la Oficina de Control Interno Disciplinario de la Gobernación de Antioquia.</a:t>
            </a:r>
          </a:p>
          <a:p>
            <a:pPr algn="just"/>
            <a:endPar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r>
              <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rPr>
              <a:t>En caso de hacerse necesario el envío del informe o queja esta debe contener como mínimo, para evitar una decisión </a:t>
            </a:r>
            <a:r>
              <a:rPr lang="es-CO" sz="1800" b="1" u="sng"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INHIBITORIA</a:t>
            </a:r>
            <a:r>
              <a:rPr lang="es-CO" sz="1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 </a:t>
            </a:r>
            <a:r>
              <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rPr>
              <a:t>por parte de la Dirección, lo siguiente:</a:t>
            </a:r>
          </a:p>
          <a:p>
            <a:pPr algn="just"/>
            <a:endPar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buFont typeface="Wingdings" pitchFamily="2" charset="2"/>
              <a:buChar char="Ø"/>
            </a:pPr>
            <a:r>
              <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rPr>
              <a:t> Identificación del quejoso o informante, junto con los datos de contacto.</a:t>
            </a:r>
          </a:p>
          <a:p>
            <a:pPr algn="just"/>
            <a:endPar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buFont typeface="Wingdings" pitchFamily="2" charset="2"/>
              <a:buChar char="Ø"/>
            </a:pPr>
            <a:r>
              <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rPr>
              <a:t> Identificar en lo posible al </a:t>
            </a:r>
            <a:r>
              <a:rPr lang="es-CO" sz="1800" dirty="0">
                <a:latin typeface="Microsoft Sans Serif" panose="020B0604020202020204" pitchFamily="34" charset="0"/>
                <a:ea typeface="Segoe UI Symbol" panose="020B0502040204020203" pitchFamily="34" charset="0"/>
                <a:cs typeface="Microsoft Sans Serif" panose="020B0604020202020204" pitchFamily="34" charset="0"/>
              </a:rPr>
              <a:t>f</a:t>
            </a:r>
            <a:r>
              <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rPr>
              <a:t>uncionario que presuntamente incurrió en la  conducta disciplinable</a:t>
            </a:r>
            <a:endParaRPr lang="es-CO" sz="18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pic>
        <p:nvPicPr>
          <p:cNvPr id="4" name="Picture 2" descr="http://4.bp.blogspot.com/_iCR5sH1z_pk/TN20OrZL2LI/AAAAAAAAAts/ydnGHB9-qKs/s1600/quej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0916" y="1620391"/>
            <a:ext cx="2964894" cy="3678235"/>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fecha"/>
          <p:cNvSpPr>
            <a:spLocks noGrp="1"/>
          </p:cNvSpPr>
          <p:nvPr>
            <p:ph type="dt" sz="half" idx="10"/>
          </p:nvPr>
        </p:nvSpPr>
        <p:spPr/>
        <p:txBody>
          <a:bodyPr/>
          <a:lstStyle/>
          <a:p>
            <a:fld id="{91D1AE74-6D10-41BE-AFF5-46237F56A50B}" type="datetime1">
              <a:rPr lang="es-CO" smtClean="0"/>
              <a:t>05/01/2017</a:t>
            </a:fld>
            <a:endParaRPr lang="es-CO"/>
          </a:p>
        </p:txBody>
      </p:sp>
      <p:sp>
        <p:nvSpPr>
          <p:cNvPr id="5" name="4 Marcador de número de diapositiva"/>
          <p:cNvSpPr>
            <a:spLocks noGrp="1"/>
          </p:cNvSpPr>
          <p:nvPr>
            <p:ph type="sldNum" sz="quarter" idx="12"/>
          </p:nvPr>
        </p:nvSpPr>
        <p:spPr/>
        <p:txBody>
          <a:bodyPr/>
          <a:lstStyle/>
          <a:p>
            <a:fld id="{4029BD10-C6A8-42DE-89AB-968C48F13CC0}" type="slidenum">
              <a:rPr lang="es-CO" smtClean="0"/>
              <a:t>9</a:t>
            </a:fld>
            <a:endParaRPr lang="es-CO"/>
          </a:p>
        </p:txBody>
      </p:sp>
    </p:spTree>
    <p:extLst>
      <p:ext uri="{BB962C8B-B14F-4D97-AF65-F5344CB8AC3E}">
        <p14:creationId xmlns:p14="http://schemas.microsoft.com/office/powerpoint/2010/main" val="1836340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PLANTILLA-POWER-POINT</Template>
  <TotalTime>39</TotalTime>
  <Words>1301</Words>
  <Application>Microsoft Office PowerPoint</Application>
  <PresentationFormat>Personalizado</PresentationFormat>
  <Paragraphs>230</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PLANTILLA-POWER-POINT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STIBEL LOPEZ AGUDELO</dc:creator>
  <cp:lastModifiedBy>JUAN EUGENIO MAYA LEMA</cp:lastModifiedBy>
  <cp:revision>5</cp:revision>
  <dcterms:created xsi:type="dcterms:W3CDTF">2016-05-27T14:55:43Z</dcterms:created>
  <dcterms:modified xsi:type="dcterms:W3CDTF">2017-01-05T18:41:40Z</dcterms:modified>
</cp:coreProperties>
</file>