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91" r:id="rId2"/>
    <p:sldId id="396" r:id="rId3"/>
    <p:sldId id="431" r:id="rId4"/>
    <p:sldId id="443" r:id="rId5"/>
    <p:sldId id="442" r:id="rId6"/>
    <p:sldId id="432" r:id="rId7"/>
    <p:sldId id="397" r:id="rId8"/>
    <p:sldId id="448" r:id="rId9"/>
    <p:sldId id="449" r:id="rId10"/>
    <p:sldId id="433" r:id="rId11"/>
    <p:sldId id="445" r:id="rId12"/>
    <p:sldId id="435" r:id="rId13"/>
    <p:sldId id="436" r:id="rId14"/>
    <p:sldId id="454" r:id="rId15"/>
    <p:sldId id="441" r:id="rId16"/>
    <p:sldId id="437" r:id="rId17"/>
    <p:sldId id="439" r:id="rId18"/>
    <p:sldId id="440" r:id="rId19"/>
    <p:sldId id="446" r:id="rId20"/>
    <p:sldId id="450" r:id="rId21"/>
    <p:sldId id="451" r:id="rId22"/>
    <p:sldId id="452" r:id="rId23"/>
    <p:sldId id="453" r:id="rId24"/>
    <p:sldId id="455" r:id="rId25"/>
    <p:sldId id="458" r:id="rId26"/>
    <p:sldId id="457" r:id="rId27"/>
    <p:sldId id="456" r:id="rId28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  <a:srgbClr val="CF5731"/>
    <a:srgbClr val="2F119F"/>
    <a:srgbClr val="FF0066"/>
    <a:srgbClr val="D37DC1"/>
    <a:srgbClr val="721C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912" autoAdjust="0"/>
    <p:restoredTop sz="94660"/>
  </p:normalViewPr>
  <p:slideViewPr>
    <p:cSldViewPr>
      <p:cViewPr>
        <p:scale>
          <a:sx n="75" d="100"/>
          <a:sy n="75" d="100"/>
        </p:scale>
        <p:origin x="24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899C24-277B-4998-8568-6C5EA6EDB0D7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71089455-BF79-4FF1-BA28-E6E5DD5B0E8B}">
      <dgm:prSet phldrT="[Texto]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es-CO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Campo específico del saber, de acción y reflexión</a:t>
          </a:r>
          <a:endParaRPr lang="es-CO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755B3A0-BB9D-47F9-8124-87B12D035E1F}" type="parTrans" cxnId="{A2FFED88-AEEB-4180-B483-47903769028E}">
      <dgm:prSet/>
      <dgm:spPr/>
      <dgm:t>
        <a:bodyPr/>
        <a:lstStyle/>
        <a:p>
          <a:endParaRPr lang="es-CO"/>
        </a:p>
      </dgm:t>
    </dgm:pt>
    <dgm:pt modelId="{F6527AB8-C73F-4C81-A7C5-8BE11E371854}" type="sibTrans" cxnId="{A2FFED88-AEEB-4180-B483-47903769028E}">
      <dgm:prSet/>
      <dgm:spPr/>
      <dgm:t>
        <a:bodyPr/>
        <a:lstStyle/>
        <a:p>
          <a:endParaRPr lang="es-CO"/>
        </a:p>
      </dgm:t>
    </dgm:pt>
    <dgm:pt modelId="{3A37E6CE-3F54-4389-95A8-D37240BA7301}">
      <dgm:prSet phldrT="[Texto]"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es-CO" sz="2000" dirty="0" smtClean="0">
              <a:solidFill>
                <a:schemeClr val="tx1"/>
              </a:solidFill>
            </a:rPr>
            <a:t>Se configura como respuesta a las guerras mundiales</a:t>
          </a:r>
          <a:endParaRPr lang="es-CO" sz="2000" dirty="0">
            <a:solidFill>
              <a:schemeClr val="tx1"/>
            </a:solidFill>
          </a:endParaRPr>
        </a:p>
      </dgm:t>
    </dgm:pt>
    <dgm:pt modelId="{C9B2FF8E-0A61-4349-A91A-C66858606FDC}" type="parTrans" cxnId="{8207B3CD-8103-46DB-A9FC-D542E789AFD4}">
      <dgm:prSet/>
      <dgm:spPr/>
      <dgm:t>
        <a:bodyPr/>
        <a:lstStyle/>
        <a:p>
          <a:endParaRPr lang="es-CO"/>
        </a:p>
      </dgm:t>
    </dgm:pt>
    <dgm:pt modelId="{6966F939-B97F-443B-8296-4B5F95D83BA0}" type="sibTrans" cxnId="{8207B3CD-8103-46DB-A9FC-D542E789AFD4}">
      <dgm:prSet/>
      <dgm:spPr/>
      <dgm:t>
        <a:bodyPr/>
        <a:lstStyle/>
        <a:p>
          <a:endParaRPr lang="es-CO"/>
        </a:p>
      </dgm:t>
    </dgm:pt>
    <dgm:pt modelId="{FC9441EE-25DA-445E-A66C-C997335B05B1}">
      <dgm:prSet phldrT="[Texto]" custT="1"/>
      <dgm:spPr>
        <a:solidFill>
          <a:schemeClr val="bg1">
            <a:lumMod val="95000"/>
          </a:schemeClr>
        </a:solidFill>
      </dgm:spPr>
      <dgm:t>
        <a:bodyPr/>
        <a:lstStyle/>
        <a:p>
          <a:r>
            <a:rPr lang="es-CO" sz="2000" dirty="0" smtClean="0">
              <a:solidFill>
                <a:schemeClr val="tx1"/>
              </a:solidFill>
            </a:rPr>
            <a:t>La escuela se esfuerza en formar al niño para la obediencia pasiva, no para la crítica </a:t>
          </a:r>
          <a:endParaRPr lang="es-CO" sz="2000" dirty="0">
            <a:solidFill>
              <a:schemeClr val="tx1"/>
            </a:solidFill>
          </a:endParaRPr>
        </a:p>
      </dgm:t>
    </dgm:pt>
    <dgm:pt modelId="{F7B32657-81ED-441B-89BD-F09A208934E9}" type="parTrans" cxnId="{33271AEF-3A82-4F0C-ACE0-6C35A3FCA85D}">
      <dgm:prSet/>
      <dgm:spPr/>
      <dgm:t>
        <a:bodyPr/>
        <a:lstStyle/>
        <a:p>
          <a:endParaRPr lang="es-CO"/>
        </a:p>
      </dgm:t>
    </dgm:pt>
    <dgm:pt modelId="{331C3D12-29BB-4CE7-AA14-B28C2BB6E9A7}" type="sibTrans" cxnId="{33271AEF-3A82-4F0C-ACE0-6C35A3FCA85D}">
      <dgm:prSet/>
      <dgm:spPr/>
      <dgm:t>
        <a:bodyPr/>
        <a:lstStyle/>
        <a:p>
          <a:endParaRPr lang="es-CO"/>
        </a:p>
      </dgm:t>
    </dgm:pt>
    <dgm:pt modelId="{82B30971-5D0C-496C-9ED5-2D04411B7015}">
      <dgm:prSet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es-CO" sz="2000" dirty="0" smtClean="0">
              <a:solidFill>
                <a:schemeClr val="tx1"/>
              </a:solidFill>
            </a:rPr>
            <a:t>La escuela no ha favorecido la ayuda mutua</a:t>
          </a:r>
          <a:endParaRPr lang="es-CO" sz="2000" dirty="0">
            <a:solidFill>
              <a:schemeClr val="tx1"/>
            </a:solidFill>
          </a:endParaRPr>
        </a:p>
      </dgm:t>
    </dgm:pt>
    <dgm:pt modelId="{4388AC7E-6162-41E1-9B8E-4671A12260DD}" type="parTrans" cxnId="{670A5678-2519-438E-B9ED-F8C4AF4A66BA}">
      <dgm:prSet/>
      <dgm:spPr/>
      <dgm:t>
        <a:bodyPr/>
        <a:lstStyle/>
        <a:p>
          <a:endParaRPr lang="es-CO"/>
        </a:p>
      </dgm:t>
    </dgm:pt>
    <dgm:pt modelId="{E5CD84B3-C59C-4DC7-BDF4-ABF260C9D11D}" type="sibTrans" cxnId="{670A5678-2519-438E-B9ED-F8C4AF4A66BA}">
      <dgm:prSet/>
      <dgm:spPr/>
      <dgm:t>
        <a:bodyPr/>
        <a:lstStyle/>
        <a:p>
          <a:endParaRPr lang="es-CO"/>
        </a:p>
      </dgm:t>
    </dgm:pt>
    <dgm:pt modelId="{622488E3-3313-460E-A602-9C6527E8EDEC}" type="pres">
      <dgm:prSet presAssocID="{7A899C24-277B-4998-8568-6C5EA6EDB0D7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BB1FB910-4190-4DEA-B362-8E743BB2B5FE}" type="pres">
      <dgm:prSet presAssocID="{71089455-BF79-4FF1-BA28-E6E5DD5B0E8B}" presName="roof" presStyleLbl="dkBgShp" presStyleIdx="0" presStyleCnt="2"/>
      <dgm:spPr/>
      <dgm:t>
        <a:bodyPr/>
        <a:lstStyle/>
        <a:p>
          <a:endParaRPr lang="es-CO"/>
        </a:p>
      </dgm:t>
    </dgm:pt>
    <dgm:pt modelId="{116D77C8-5D87-4661-91B5-708B94371062}" type="pres">
      <dgm:prSet presAssocID="{71089455-BF79-4FF1-BA28-E6E5DD5B0E8B}" presName="pillars" presStyleCnt="0"/>
      <dgm:spPr/>
    </dgm:pt>
    <dgm:pt modelId="{2D13680A-4103-4CA5-90D4-E1BB722F875D}" type="pres">
      <dgm:prSet presAssocID="{71089455-BF79-4FF1-BA28-E6E5DD5B0E8B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F436A37C-9B34-41DF-B986-4DC26C25A0B4}" type="pres">
      <dgm:prSet presAssocID="{FC9441EE-25DA-445E-A66C-C997335B05B1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61EDF341-B8FD-401C-9273-A4EF9F0CE59C}" type="pres">
      <dgm:prSet presAssocID="{82B30971-5D0C-496C-9ED5-2D04411B7015}" presName="pillarX" presStyleLbl="node1" presStyleIdx="2" presStyleCnt="3" custLinFactNeighborX="-124" custLinFactNeighborY="161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CD085950-5176-464A-B347-950D962EF44C}" type="pres">
      <dgm:prSet presAssocID="{71089455-BF79-4FF1-BA28-E6E5DD5B0E8B}" presName="base" presStyleLbl="dkBgShp" presStyleIdx="1" presStyleCnt="2"/>
      <dgm:spPr/>
    </dgm:pt>
  </dgm:ptLst>
  <dgm:cxnLst>
    <dgm:cxn modelId="{85887FEA-3B3A-4E2E-9299-6B2411CC0A64}" type="presOf" srcId="{FC9441EE-25DA-445E-A66C-C997335B05B1}" destId="{F436A37C-9B34-41DF-B986-4DC26C25A0B4}" srcOrd="0" destOrd="0" presId="urn:microsoft.com/office/officeart/2005/8/layout/hList3"/>
    <dgm:cxn modelId="{4E36C8F3-2D6C-4127-ACB2-AF3EE0C199E7}" type="presOf" srcId="{7A899C24-277B-4998-8568-6C5EA6EDB0D7}" destId="{622488E3-3313-460E-A602-9C6527E8EDEC}" srcOrd="0" destOrd="0" presId="urn:microsoft.com/office/officeart/2005/8/layout/hList3"/>
    <dgm:cxn modelId="{1A677BC4-944E-4A7C-B141-A604D35F6218}" type="presOf" srcId="{82B30971-5D0C-496C-9ED5-2D04411B7015}" destId="{61EDF341-B8FD-401C-9273-A4EF9F0CE59C}" srcOrd="0" destOrd="0" presId="urn:microsoft.com/office/officeart/2005/8/layout/hList3"/>
    <dgm:cxn modelId="{A2FFED88-AEEB-4180-B483-47903769028E}" srcId="{7A899C24-277B-4998-8568-6C5EA6EDB0D7}" destId="{71089455-BF79-4FF1-BA28-E6E5DD5B0E8B}" srcOrd="0" destOrd="0" parTransId="{7755B3A0-BB9D-47F9-8124-87B12D035E1F}" sibTransId="{F6527AB8-C73F-4C81-A7C5-8BE11E371854}"/>
    <dgm:cxn modelId="{F1876C48-4249-4E2D-A8B8-92B0BBC37BD7}" type="presOf" srcId="{3A37E6CE-3F54-4389-95A8-D37240BA7301}" destId="{2D13680A-4103-4CA5-90D4-E1BB722F875D}" srcOrd="0" destOrd="0" presId="urn:microsoft.com/office/officeart/2005/8/layout/hList3"/>
    <dgm:cxn modelId="{33271AEF-3A82-4F0C-ACE0-6C35A3FCA85D}" srcId="{71089455-BF79-4FF1-BA28-E6E5DD5B0E8B}" destId="{FC9441EE-25DA-445E-A66C-C997335B05B1}" srcOrd="1" destOrd="0" parTransId="{F7B32657-81ED-441B-89BD-F09A208934E9}" sibTransId="{331C3D12-29BB-4CE7-AA14-B28C2BB6E9A7}"/>
    <dgm:cxn modelId="{8207B3CD-8103-46DB-A9FC-D542E789AFD4}" srcId="{71089455-BF79-4FF1-BA28-E6E5DD5B0E8B}" destId="{3A37E6CE-3F54-4389-95A8-D37240BA7301}" srcOrd="0" destOrd="0" parTransId="{C9B2FF8E-0A61-4349-A91A-C66858606FDC}" sibTransId="{6966F939-B97F-443B-8296-4B5F95D83BA0}"/>
    <dgm:cxn modelId="{09A0E542-BE25-47BE-BB2E-D1D8CADB13A6}" type="presOf" srcId="{71089455-BF79-4FF1-BA28-E6E5DD5B0E8B}" destId="{BB1FB910-4190-4DEA-B362-8E743BB2B5FE}" srcOrd="0" destOrd="0" presId="urn:microsoft.com/office/officeart/2005/8/layout/hList3"/>
    <dgm:cxn modelId="{670A5678-2519-438E-B9ED-F8C4AF4A66BA}" srcId="{71089455-BF79-4FF1-BA28-E6E5DD5B0E8B}" destId="{82B30971-5D0C-496C-9ED5-2D04411B7015}" srcOrd="2" destOrd="0" parTransId="{4388AC7E-6162-41E1-9B8E-4671A12260DD}" sibTransId="{E5CD84B3-C59C-4DC7-BDF4-ABF260C9D11D}"/>
    <dgm:cxn modelId="{E18A780E-EBDB-4FCB-BA7B-067D534B0312}" type="presParOf" srcId="{622488E3-3313-460E-A602-9C6527E8EDEC}" destId="{BB1FB910-4190-4DEA-B362-8E743BB2B5FE}" srcOrd="0" destOrd="0" presId="urn:microsoft.com/office/officeart/2005/8/layout/hList3"/>
    <dgm:cxn modelId="{6701E3E7-8CAA-4EEE-B321-4F182DD6A953}" type="presParOf" srcId="{622488E3-3313-460E-A602-9C6527E8EDEC}" destId="{116D77C8-5D87-4661-91B5-708B94371062}" srcOrd="1" destOrd="0" presId="urn:microsoft.com/office/officeart/2005/8/layout/hList3"/>
    <dgm:cxn modelId="{27413EE8-8AC6-46B2-96FC-8DE544D3581D}" type="presParOf" srcId="{116D77C8-5D87-4661-91B5-708B94371062}" destId="{2D13680A-4103-4CA5-90D4-E1BB722F875D}" srcOrd="0" destOrd="0" presId="urn:microsoft.com/office/officeart/2005/8/layout/hList3"/>
    <dgm:cxn modelId="{AA514E74-1A7F-46EC-8246-E1F3E3AE6E13}" type="presParOf" srcId="{116D77C8-5D87-4661-91B5-708B94371062}" destId="{F436A37C-9B34-41DF-B986-4DC26C25A0B4}" srcOrd="1" destOrd="0" presId="urn:microsoft.com/office/officeart/2005/8/layout/hList3"/>
    <dgm:cxn modelId="{F56CD23E-89FB-4C2B-8799-F852091665BA}" type="presParOf" srcId="{116D77C8-5D87-4661-91B5-708B94371062}" destId="{61EDF341-B8FD-401C-9273-A4EF9F0CE59C}" srcOrd="2" destOrd="0" presId="urn:microsoft.com/office/officeart/2005/8/layout/hList3"/>
    <dgm:cxn modelId="{6E90B3DC-53C0-4A62-88AD-5BC76FE60B2D}" type="presParOf" srcId="{622488E3-3313-460E-A602-9C6527E8EDEC}" destId="{CD085950-5176-464A-B347-950D962EF44C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10DFE2E-E09D-4E50-8796-E6914DBBAB54}" type="doc">
      <dgm:prSet loTypeId="urn:microsoft.com/office/officeart/2008/layout/RadialCluster" loCatId="cycle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CO"/>
        </a:p>
      </dgm:t>
    </dgm:pt>
    <dgm:pt modelId="{753C0DE2-702F-4479-BC96-9F92CCA30045}">
      <dgm:prSet phldrT="[Texto]"/>
      <dgm:spPr>
        <a:solidFill>
          <a:schemeClr val="accent3">
            <a:lumMod val="20000"/>
            <a:lumOff val="80000"/>
          </a:schemeClr>
        </a:solidFill>
        <a:ln w="57150"/>
      </dgm:spPr>
      <dgm:t>
        <a:bodyPr/>
        <a:lstStyle/>
        <a:p>
          <a:r>
            <a:rPr lang="es-CO" dirty="0" smtClean="0">
              <a:solidFill>
                <a:schemeClr val="tx1"/>
              </a:solidFill>
              <a:latin typeface="Aparajita" pitchFamily="34" charset="0"/>
              <a:cs typeface="Aparajita" pitchFamily="34" charset="0"/>
            </a:rPr>
            <a:t>Los movimientos pedagógicos</a:t>
          </a:r>
          <a:endParaRPr lang="es-CO" dirty="0">
            <a:ln>
              <a:solidFill>
                <a:schemeClr val="tx1"/>
              </a:solidFill>
            </a:ln>
            <a:solidFill>
              <a:schemeClr val="tx1"/>
            </a:solidFill>
            <a:latin typeface="Aparajita" pitchFamily="34" charset="0"/>
            <a:cs typeface="Aparajita" pitchFamily="34" charset="0"/>
          </a:endParaRPr>
        </a:p>
      </dgm:t>
    </dgm:pt>
    <dgm:pt modelId="{4E2A4326-7980-46ED-8578-8119BD0A7340}" type="parTrans" cxnId="{8384C1C2-6CF8-434A-93B2-1D0D8A52E4A8}">
      <dgm:prSet/>
      <dgm:spPr/>
      <dgm:t>
        <a:bodyPr/>
        <a:lstStyle/>
        <a:p>
          <a:endParaRPr lang="es-CO"/>
        </a:p>
      </dgm:t>
    </dgm:pt>
    <dgm:pt modelId="{47DFA505-663E-4AEE-9FAF-CC5E8B51E75B}" type="sibTrans" cxnId="{8384C1C2-6CF8-434A-93B2-1D0D8A52E4A8}">
      <dgm:prSet/>
      <dgm:spPr/>
      <dgm:t>
        <a:bodyPr/>
        <a:lstStyle/>
        <a:p>
          <a:endParaRPr lang="es-CO"/>
        </a:p>
      </dgm:t>
    </dgm:pt>
    <dgm:pt modelId="{CEE8F480-B351-47FF-B815-DCD97F6D9A44}">
      <dgm:prSet phldrT="[Texto]" custT="1"/>
      <dgm:spPr>
        <a:solidFill>
          <a:schemeClr val="bg1">
            <a:lumMod val="95000"/>
          </a:schemeClr>
        </a:solidFill>
        <a:ln w="57150"/>
      </dgm:spPr>
      <dgm:t>
        <a:bodyPr/>
        <a:lstStyle/>
        <a:p>
          <a:r>
            <a:rPr lang="es-CO" sz="2400" b="0" dirty="0" smtClean="0">
              <a:ln>
                <a:solidFill>
                  <a:schemeClr val="tx1"/>
                </a:solidFill>
              </a:ln>
              <a:solidFill>
                <a:sysClr val="windowText" lastClr="000000"/>
              </a:solidFill>
              <a:latin typeface="Aparajita" pitchFamily="34" charset="0"/>
              <a:cs typeface="Aparajita" pitchFamily="34" charset="0"/>
            </a:rPr>
            <a:t>Surgen como reacción a las dos guerras mundiales</a:t>
          </a:r>
          <a:endParaRPr lang="es-CO" sz="2400" b="0" dirty="0">
            <a:ln>
              <a:solidFill>
                <a:schemeClr val="tx1"/>
              </a:solidFill>
            </a:ln>
            <a:solidFill>
              <a:sysClr val="windowText" lastClr="000000"/>
            </a:solidFill>
            <a:latin typeface="Aparajita" pitchFamily="34" charset="0"/>
            <a:cs typeface="Aparajita" pitchFamily="34" charset="0"/>
          </a:endParaRPr>
        </a:p>
      </dgm:t>
    </dgm:pt>
    <dgm:pt modelId="{308ECD83-640A-4ED9-9AE5-1E8D38F8F279}" type="parTrans" cxnId="{F891ECDC-5522-4E41-9B58-E5FC0E3CED99}">
      <dgm:prSet/>
      <dgm:spPr>
        <a:ln w="57150"/>
      </dgm:spPr>
      <dgm:t>
        <a:bodyPr/>
        <a:lstStyle/>
        <a:p>
          <a:endParaRPr lang="es-CO"/>
        </a:p>
      </dgm:t>
    </dgm:pt>
    <dgm:pt modelId="{8EC943FD-8E7E-4309-AA5B-0913CA83BAEC}" type="sibTrans" cxnId="{F891ECDC-5522-4E41-9B58-E5FC0E3CED99}">
      <dgm:prSet/>
      <dgm:spPr/>
      <dgm:t>
        <a:bodyPr/>
        <a:lstStyle/>
        <a:p>
          <a:endParaRPr lang="es-CO"/>
        </a:p>
      </dgm:t>
    </dgm:pt>
    <dgm:pt modelId="{A5274AEB-CE13-450F-9FB6-60F4F11F5634}">
      <dgm:prSet phldrT="[Texto]" custT="1"/>
      <dgm:spPr>
        <a:solidFill>
          <a:schemeClr val="accent5">
            <a:lumMod val="20000"/>
            <a:lumOff val="80000"/>
          </a:schemeClr>
        </a:solidFill>
        <a:ln w="57150"/>
      </dgm:spPr>
      <dgm:t>
        <a:bodyPr/>
        <a:lstStyle/>
        <a:p>
          <a:pPr algn="just"/>
          <a:r>
            <a:rPr lang="es-CO" sz="2400" dirty="0" smtClean="0">
              <a:solidFill>
                <a:schemeClr val="tx1"/>
              </a:solidFill>
              <a:latin typeface="Aparajita" pitchFamily="34" charset="0"/>
              <a:cs typeface="Aparajita" pitchFamily="34" charset="0"/>
            </a:rPr>
            <a:t>Las cuatro olas (Jesús </a:t>
          </a:r>
          <a:r>
            <a:rPr lang="es-CO" sz="2400" dirty="0" err="1" smtClean="0">
              <a:solidFill>
                <a:schemeClr val="tx1"/>
              </a:solidFill>
              <a:latin typeface="Aparajita" pitchFamily="34" charset="0"/>
              <a:cs typeface="Aparajita" pitchFamily="34" charset="0"/>
            </a:rPr>
            <a:t>Jarés</a:t>
          </a:r>
          <a:r>
            <a:rPr lang="es-CO" sz="2400" dirty="0" smtClean="0">
              <a:solidFill>
                <a:schemeClr val="tx1"/>
              </a:solidFill>
              <a:latin typeface="Aparajita" pitchFamily="34" charset="0"/>
              <a:cs typeface="Aparajita" pitchFamily="34" charset="0"/>
            </a:rPr>
            <a:t>)</a:t>
          </a:r>
        </a:p>
      </dgm:t>
    </dgm:pt>
    <dgm:pt modelId="{9760DB35-5915-4E3E-B2C4-2BC9BF8F9415}" type="parTrans" cxnId="{28E34629-861C-47A4-9F87-7445C6AD01E6}">
      <dgm:prSet/>
      <dgm:spPr>
        <a:ln w="57150"/>
      </dgm:spPr>
      <dgm:t>
        <a:bodyPr/>
        <a:lstStyle/>
        <a:p>
          <a:endParaRPr lang="es-CO"/>
        </a:p>
      </dgm:t>
    </dgm:pt>
    <dgm:pt modelId="{F6B60390-8237-469F-B9D1-8798633A247D}" type="sibTrans" cxnId="{28E34629-861C-47A4-9F87-7445C6AD01E6}">
      <dgm:prSet/>
      <dgm:spPr/>
      <dgm:t>
        <a:bodyPr/>
        <a:lstStyle/>
        <a:p>
          <a:endParaRPr lang="es-CO"/>
        </a:p>
      </dgm:t>
    </dgm:pt>
    <dgm:pt modelId="{0C2384DE-21FC-423D-BF6B-3BB7184A265B}">
      <dgm:prSet phldrT="[Texto]" custT="1"/>
      <dgm:spPr>
        <a:solidFill>
          <a:schemeClr val="accent5">
            <a:lumMod val="20000"/>
            <a:lumOff val="80000"/>
          </a:schemeClr>
        </a:solidFill>
        <a:ln w="57150"/>
      </dgm:spPr>
      <dgm:t>
        <a:bodyPr/>
        <a:lstStyle/>
        <a:p>
          <a:pPr algn="just"/>
          <a:r>
            <a:rPr lang="es-CO" sz="2400" dirty="0" smtClean="0">
              <a:solidFill>
                <a:schemeClr val="tx1"/>
              </a:solidFill>
              <a:latin typeface="Aparajita" pitchFamily="34" charset="0"/>
              <a:cs typeface="Aparajita" pitchFamily="34" charset="0"/>
            </a:rPr>
            <a:t>Seminario de educación para la paz</a:t>
          </a:r>
          <a:endParaRPr lang="es-CO" sz="2400" dirty="0">
            <a:ln>
              <a:solidFill>
                <a:schemeClr val="tx1"/>
              </a:solidFill>
            </a:ln>
            <a:solidFill>
              <a:schemeClr val="tx1"/>
            </a:solidFill>
            <a:latin typeface="Aparajita" pitchFamily="34" charset="0"/>
            <a:cs typeface="Aparajita" pitchFamily="34" charset="0"/>
          </a:endParaRPr>
        </a:p>
      </dgm:t>
    </dgm:pt>
    <dgm:pt modelId="{40B102B1-8E62-46DA-8DFE-E4DEE48DC42C}" type="parTrans" cxnId="{F2C2CF08-6B84-4986-BB99-6034DDF9C54D}">
      <dgm:prSet/>
      <dgm:spPr>
        <a:ln w="57150"/>
      </dgm:spPr>
      <dgm:t>
        <a:bodyPr/>
        <a:lstStyle/>
        <a:p>
          <a:endParaRPr lang="es-CO"/>
        </a:p>
      </dgm:t>
    </dgm:pt>
    <dgm:pt modelId="{CD74E72D-6BC2-463C-9502-24DDBDFD9E24}" type="sibTrans" cxnId="{F2C2CF08-6B84-4986-BB99-6034DDF9C54D}">
      <dgm:prSet/>
      <dgm:spPr/>
      <dgm:t>
        <a:bodyPr/>
        <a:lstStyle/>
        <a:p>
          <a:endParaRPr lang="es-CO"/>
        </a:p>
      </dgm:t>
    </dgm:pt>
    <dgm:pt modelId="{2C273969-A45B-49C3-B0FC-3926859C50F4}" type="pres">
      <dgm:prSet presAssocID="{E10DFE2E-E09D-4E50-8796-E6914DBBAB54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s-CO"/>
        </a:p>
      </dgm:t>
    </dgm:pt>
    <dgm:pt modelId="{30D83664-8C44-4C6C-8B08-3BF97D89E6EB}" type="pres">
      <dgm:prSet presAssocID="{753C0DE2-702F-4479-BC96-9F92CCA30045}" presName="singleCycle" presStyleCnt="0"/>
      <dgm:spPr/>
    </dgm:pt>
    <dgm:pt modelId="{83E4D8C3-56A4-4594-9E27-3780CAABECCE}" type="pres">
      <dgm:prSet presAssocID="{753C0DE2-702F-4479-BC96-9F92CCA30045}" presName="singleCenter" presStyleLbl="node1" presStyleIdx="0" presStyleCnt="4" custScaleX="201512" custScaleY="77489" custLinFactNeighborX="224" custLinFactNeighborY="-15807">
        <dgm:presLayoutVars>
          <dgm:chMax val="7"/>
          <dgm:chPref val="7"/>
        </dgm:presLayoutVars>
      </dgm:prSet>
      <dgm:spPr/>
      <dgm:t>
        <a:bodyPr/>
        <a:lstStyle/>
        <a:p>
          <a:endParaRPr lang="es-CO"/>
        </a:p>
      </dgm:t>
    </dgm:pt>
    <dgm:pt modelId="{7EC321C1-BEE6-4AB2-BD67-6772D6C87BEC}" type="pres">
      <dgm:prSet presAssocID="{308ECD83-640A-4ED9-9AE5-1E8D38F8F279}" presName="Name56" presStyleLbl="parChTrans1D2" presStyleIdx="0" presStyleCnt="3"/>
      <dgm:spPr/>
      <dgm:t>
        <a:bodyPr/>
        <a:lstStyle/>
        <a:p>
          <a:endParaRPr lang="es-CO"/>
        </a:p>
      </dgm:t>
    </dgm:pt>
    <dgm:pt modelId="{75C3CF0C-AA18-40AE-A530-9068B51E3FC5}" type="pres">
      <dgm:prSet presAssocID="{CEE8F480-B351-47FF-B815-DCD97F6D9A44}" presName="text0" presStyleLbl="node1" presStyleIdx="1" presStyleCnt="4" custScaleX="476288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14CFAE46-49A0-4FF7-A429-0A01078D3C71}" type="pres">
      <dgm:prSet presAssocID="{9760DB35-5915-4E3E-B2C4-2BC9BF8F9415}" presName="Name56" presStyleLbl="parChTrans1D2" presStyleIdx="1" presStyleCnt="3"/>
      <dgm:spPr/>
      <dgm:t>
        <a:bodyPr/>
        <a:lstStyle/>
        <a:p>
          <a:endParaRPr lang="es-CO"/>
        </a:p>
      </dgm:t>
    </dgm:pt>
    <dgm:pt modelId="{FDA92587-BF02-486F-AA3B-D1C570F0210D}" type="pres">
      <dgm:prSet presAssocID="{A5274AEB-CE13-450F-9FB6-60F4F11F5634}" presName="text0" presStyleLbl="node1" presStyleIdx="2" presStyleCnt="4" custScaleX="239742" custScaleY="146343" custRadScaleRad="146243" custRadScaleInc="-40442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666CE85D-AFF1-4198-B464-07129E1A0EF2}" type="pres">
      <dgm:prSet presAssocID="{40B102B1-8E62-46DA-8DFE-E4DEE48DC42C}" presName="Name56" presStyleLbl="parChTrans1D2" presStyleIdx="2" presStyleCnt="3"/>
      <dgm:spPr/>
      <dgm:t>
        <a:bodyPr/>
        <a:lstStyle/>
        <a:p>
          <a:endParaRPr lang="es-CO"/>
        </a:p>
      </dgm:t>
    </dgm:pt>
    <dgm:pt modelId="{646917D1-36A3-4D73-A0B3-8191C4C79102}" type="pres">
      <dgm:prSet presAssocID="{0C2384DE-21FC-423D-BF6B-3BB7184A265B}" presName="text0" presStyleLbl="node1" presStyleIdx="3" presStyleCnt="4" custScaleX="205336" custScaleY="148421" custRadScaleRad="140619" custRadScaleInc="44266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44EDE638-C05F-448F-A5C8-344BEF31420C}" type="presOf" srcId="{E10DFE2E-E09D-4E50-8796-E6914DBBAB54}" destId="{2C273969-A45B-49C3-B0FC-3926859C50F4}" srcOrd="0" destOrd="0" presId="urn:microsoft.com/office/officeart/2008/layout/RadialCluster"/>
    <dgm:cxn modelId="{4C97B36D-F198-4AA7-9E42-07856995B54D}" type="presOf" srcId="{A5274AEB-CE13-450F-9FB6-60F4F11F5634}" destId="{FDA92587-BF02-486F-AA3B-D1C570F0210D}" srcOrd="0" destOrd="0" presId="urn:microsoft.com/office/officeart/2008/layout/RadialCluster"/>
    <dgm:cxn modelId="{1D0446E9-A8DB-4CCA-A038-9B6395315EEA}" type="presOf" srcId="{40B102B1-8E62-46DA-8DFE-E4DEE48DC42C}" destId="{666CE85D-AFF1-4198-B464-07129E1A0EF2}" srcOrd="0" destOrd="0" presId="urn:microsoft.com/office/officeart/2008/layout/RadialCluster"/>
    <dgm:cxn modelId="{76A8BA63-9AC6-4E6F-A2F6-F092DE86440A}" type="presOf" srcId="{CEE8F480-B351-47FF-B815-DCD97F6D9A44}" destId="{75C3CF0C-AA18-40AE-A530-9068B51E3FC5}" srcOrd="0" destOrd="0" presId="urn:microsoft.com/office/officeart/2008/layout/RadialCluster"/>
    <dgm:cxn modelId="{D28BBC36-1720-4D43-8C67-E18C71D31F03}" type="presOf" srcId="{753C0DE2-702F-4479-BC96-9F92CCA30045}" destId="{83E4D8C3-56A4-4594-9E27-3780CAABECCE}" srcOrd="0" destOrd="0" presId="urn:microsoft.com/office/officeart/2008/layout/RadialCluster"/>
    <dgm:cxn modelId="{28E34629-861C-47A4-9F87-7445C6AD01E6}" srcId="{753C0DE2-702F-4479-BC96-9F92CCA30045}" destId="{A5274AEB-CE13-450F-9FB6-60F4F11F5634}" srcOrd="1" destOrd="0" parTransId="{9760DB35-5915-4E3E-B2C4-2BC9BF8F9415}" sibTransId="{F6B60390-8237-469F-B9D1-8798633A247D}"/>
    <dgm:cxn modelId="{8384C1C2-6CF8-434A-93B2-1D0D8A52E4A8}" srcId="{E10DFE2E-E09D-4E50-8796-E6914DBBAB54}" destId="{753C0DE2-702F-4479-BC96-9F92CCA30045}" srcOrd="0" destOrd="0" parTransId="{4E2A4326-7980-46ED-8578-8119BD0A7340}" sibTransId="{47DFA505-663E-4AEE-9FAF-CC5E8B51E75B}"/>
    <dgm:cxn modelId="{F891ECDC-5522-4E41-9B58-E5FC0E3CED99}" srcId="{753C0DE2-702F-4479-BC96-9F92CCA30045}" destId="{CEE8F480-B351-47FF-B815-DCD97F6D9A44}" srcOrd="0" destOrd="0" parTransId="{308ECD83-640A-4ED9-9AE5-1E8D38F8F279}" sibTransId="{8EC943FD-8E7E-4309-AA5B-0913CA83BAEC}"/>
    <dgm:cxn modelId="{F2C2CF08-6B84-4986-BB99-6034DDF9C54D}" srcId="{753C0DE2-702F-4479-BC96-9F92CCA30045}" destId="{0C2384DE-21FC-423D-BF6B-3BB7184A265B}" srcOrd="2" destOrd="0" parTransId="{40B102B1-8E62-46DA-8DFE-E4DEE48DC42C}" sibTransId="{CD74E72D-6BC2-463C-9502-24DDBDFD9E24}"/>
    <dgm:cxn modelId="{29EAFE67-1711-4DEF-BECF-0EE03807B367}" type="presOf" srcId="{0C2384DE-21FC-423D-BF6B-3BB7184A265B}" destId="{646917D1-36A3-4D73-A0B3-8191C4C79102}" srcOrd="0" destOrd="0" presId="urn:microsoft.com/office/officeart/2008/layout/RadialCluster"/>
    <dgm:cxn modelId="{A3B3FB5D-6289-461E-A03B-DE9B8B6C9996}" type="presOf" srcId="{9760DB35-5915-4E3E-B2C4-2BC9BF8F9415}" destId="{14CFAE46-49A0-4FF7-A429-0A01078D3C71}" srcOrd="0" destOrd="0" presId="urn:microsoft.com/office/officeart/2008/layout/RadialCluster"/>
    <dgm:cxn modelId="{11D5E147-3FAF-40C4-ADE3-012800836095}" type="presOf" srcId="{308ECD83-640A-4ED9-9AE5-1E8D38F8F279}" destId="{7EC321C1-BEE6-4AB2-BD67-6772D6C87BEC}" srcOrd="0" destOrd="0" presId="urn:microsoft.com/office/officeart/2008/layout/RadialCluster"/>
    <dgm:cxn modelId="{FECEEBDB-F372-4157-A7F4-B3DA4F2F5327}" type="presParOf" srcId="{2C273969-A45B-49C3-B0FC-3926859C50F4}" destId="{30D83664-8C44-4C6C-8B08-3BF97D89E6EB}" srcOrd="0" destOrd="0" presId="urn:microsoft.com/office/officeart/2008/layout/RadialCluster"/>
    <dgm:cxn modelId="{55350BC4-9D31-4680-B155-71ADE8BCD52B}" type="presParOf" srcId="{30D83664-8C44-4C6C-8B08-3BF97D89E6EB}" destId="{83E4D8C3-56A4-4594-9E27-3780CAABECCE}" srcOrd="0" destOrd="0" presId="urn:microsoft.com/office/officeart/2008/layout/RadialCluster"/>
    <dgm:cxn modelId="{77E6DF42-4FD0-4521-97E7-EAE6288438EC}" type="presParOf" srcId="{30D83664-8C44-4C6C-8B08-3BF97D89E6EB}" destId="{7EC321C1-BEE6-4AB2-BD67-6772D6C87BEC}" srcOrd="1" destOrd="0" presId="urn:microsoft.com/office/officeart/2008/layout/RadialCluster"/>
    <dgm:cxn modelId="{06521122-5AEC-4CAB-9360-6A25D1A82490}" type="presParOf" srcId="{30D83664-8C44-4C6C-8B08-3BF97D89E6EB}" destId="{75C3CF0C-AA18-40AE-A530-9068B51E3FC5}" srcOrd="2" destOrd="0" presId="urn:microsoft.com/office/officeart/2008/layout/RadialCluster"/>
    <dgm:cxn modelId="{085C8BB1-3F3B-478B-94AD-A0268973C24F}" type="presParOf" srcId="{30D83664-8C44-4C6C-8B08-3BF97D89E6EB}" destId="{14CFAE46-49A0-4FF7-A429-0A01078D3C71}" srcOrd="3" destOrd="0" presId="urn:microsoft.com/office/officeart/2008/layout/RadialCluster"/>
    <dgm:cxn modelId="{7627CE92-55CE-4451-98C3-768C6D960ECF}" type="presParOf" srcId="{30D83664-8C44-4C6C-8B08-3BF97D89E6EB}" destId="{FDA92587-BF02-486F-AA3B-D1C570F0210D}" srcOrd="4" destOrd="0" presId="urn:microsoft.com/office/officeart/2008/layout/RadialCluster"/>
    <dgm:cxn modelId="{2CF0504F-F6B0-41A8-A1D4-CE894D6011E0}" type="presParOf" srcId="{30D83664-8C44-4C6C-8B08-3BF97D89E6EB}" destId="{666CE85D-AFF1-4198-B464-07129E1A0EF2}" srcOrd="5" destOrd="0" presId="urn:microsoft.com/office/officeart/2008/layout/RadialCluster"/>
    <dgm:cxn modelId="{9BA2DCB9-BE67-4BD5-B5BD-9265404767B6}" type="presParOf" srcId="{30D83664-8C44-4C6C-8B08-3BF97D89E6EB}" destId="{646917D1-36A3-4D73-A0B3-8191C4C79102}" srcOrd="6" destOrd="0" presId="urn:microsoft.com/office/officeart/2008/layout/RadialCluster"/>
  </dgm:cxnLst>
  <dgm:bg/>
  <dgm:whole>
    <a:ln w="57150"/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C5EBF9F-74EC-4475-A46A-B5072E756BED}" type="doc">
      <dgm:prSet loTypeId="urn:microsoft.com/office/officeart/2005/8/layout/radial5" loCatId="cycle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es-CO"/>
        </a:p>
      </dgm:t>
    </dgm:pt>
    <dgm:pt modelId="{F06D2D41-B6A7-4DAB-86FB-393C564327CE}">
      <dgm:prSet phldrT="[Texto]" custT="1"/>
      <dgm:spPr>
        <a:gradFill rotWithShape="0">
          <a:gsLst>
            <a:gs pos="70000">
              <a:srgbClr val="FF0066"/>
            </a:gs>
            <a:gs pos="100000">
              <a:schemeClr val="accent3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</a:gradFill>
      </dgm:spPr>
      <dgm:t>
        <a:bodyPr/>
        <a:lstStyle/>
        <a:p>
          <a:r>
            <a:rPr lang="es-CO" sz="1800" dirty="0" smtClean="0">
              <a:latin typeface="Arial" panose="020B0604020202020204" pitchFamily="34" charset="0"/>
              <a:cs typeface="Arial" panose="020B0604020202020204" pitchFamily="34" charset="0"/>
            </a:rPr>
            <a:t>Educación para la paz</a:t>
          </a:r>
          <a:endParaRPr lang="es-CO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1FD35AE-5C39-44BB-A156-808C844FDE94}" type="parTrans" cxnId="{9322D298-50F4-4070-90EA-B9F8DBFB90BA}">
      <dgm:prSet/>
      <dgm:spPr/>
      <dgm:t>
        <a:bodyPr/>
        <a:lstStyle/>
        <a:p>
          <a:endParaRPr lang="es-CO"/>
        </a:p>
      </dgm:t>
    </dgm:pt>
    <dgm:pt modelId="{400E1C81-33A2-4297-AEE2-BB1CD2174218}" type="sibTrans" cxnId="{9322D298-50F4-4070-90EA-B9F8DBFB90BA}">
      <dgm:prSet/>
      <dgm:spPr/>
      <dgm:t>
        <a:bodyPr/>
        <a:lstStyle/>
        <a:p>
          <a:endParaRPr lang="es-CO"/>
        </a:p>
      </dgm:t>
    </dgm:pt>
    <dgm:pt modelId="{892F4902-7F1F-4315-8FB4-21DFC9785C77}">
      <dgm:prSet phldrT="[Texto]" custT="1"/>
      <dgm:spPr>
        <a:gradFill rotWithShape="0">
          <a:gsLst>
            <a:gs pos="0">
              <a:srgbClr val="D37DC1"/>
            </a:gs>
            <a:gs pos="100000">
              <a:schemeClr val="accent4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</a:gradFill>
      </dgm:spPr>
      <dgm:t>
        <a:bodyPr>
          <a:sp3d extrusionH="57150">
            <a:bevelT w="38100" h="38100"/>
            <a:extrusionClr>
              <a:schemeClr val="tx2"/>
            </a:extrusionClr>
          </a:sp3d>
        </a:bodyPr>
        <a:lstStyle/>
        <a:p>
          <a:r>
            <a:rPr lang="es-CO" sz="1800" dirty="0" smtClean="0">
              <a:ln>
                <a:solidFill>
                  <a:srgbClr val="2F119F"/>
                </a:solidFill>
              </a:ln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Dignidad humana</a:t>
          </a:r>
          <a:endParaRPr lang="es-CO" sz="1800" dirty="0">
            <a:ln>
              <a:solidFill>
                <a:srgbClr val="2F119F"/>
              </a:solidFill>
            </a:ln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2F3460B-5033-4D26-9FF3-556F91E71960}" type="parTrans" cxnId="{CDA668F6-7F57-4029-8192-93077690FFFA}">
      <dgm:prSet/>
      <dgm:spPr/>
      <dgm:t>
        <a:bodyPr/>
        <a:lstStyle/>
        <a:p>
          <a:endParaRPr lang="es-CO"/>
        </a:p>
      </dgm:t>
    </dgm:pt>
    <dgm:pt modelId="{5FDEBCDF-FF41-43F3-A8EE-71FEF070162F}" type="sibTrans" cxnId="{CDA668F6-7F57-4029-8192-93077690FFFA}">
      <dgm:prSet/>
      <dgm:spPr/>
      <dgm:t>
        <a:bodyPr/>
        <a:lstStyle/>
        <a:p>
          <a:endParaRPr lang="es-CO"/>
        </a:p>
      </dgm:t>
    </dgm:pt>
    <dgm:pt modelId="{6C8F4910-AE3F-484E-94F5-A9DD80819148}">
      <dgm:prSet phldrT="[Texto]"/>
      <dgm:spPr>
        <a:gradFill rotWithShape="0">
          <a:gsLst>
            <a:gs pos="0">
              <a:srgbClr val="00B050"/>
            </a:gs>
            <a:gs pos="100000">
              <a:schemeClr val="accent4">
                <a:hueOff val="-658527"/>
                <a:satOff val="7436"/>
                <a:lumOff val="3987"/>
                <a:alphaOff val="0"/>
                <a:shade val="89000"/>
                <a:lumMod val="90000"/>
              </a:schemeClr>
            </a:gs>
          </a:gsLst>
        </a:gradFill>
      </dgm:spPr>
      <dgm:t>
        <a:bodyPr/>
        <a:lstStyle/>
        <a:p>
          <a:r>
            <a:rPr lang="es-CO" dirty="0" smtClean="0">
              <a:ln>
                <a:solidFill>
                  <a:srgbClr val="2F119F"/>
                </a:solidFill>
              </a:ln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NO VIOLENCIA</a:t>
          </a:r>
          <a:endParaRPr lang="es-CO" dirty="0">
            <a:ln>
              <a:solidFill>
                <a:srgbClr val="2F119F"/>
              </a:solidFill>
            </a:ln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9C902A7-01D0-4358-A8FC-6478EB17E1D2}" type="parTrans" cxnId="{4355E028-3769-405B-8D8B-756F94431989}">
      <dgm:prSet/>
      <dgm:spPr/>
      <dgm:t>
        <a:bodyPr/>
        <a:lstStyle/>
        <a:p>
          <a:endParaRPr lang="es-CO"/>
        </a:p>
      </dgm:t>
    </dgm:pt>
    <dgm:pt modelId="{7B38FBEC-850C-4A86-AA61-14257A529C64}" type="sibTrans" cxnId="{4355E028-3769-405B-8D8B-756F94431989}">
      <dgm:prSet/>
      <dgm:spPr/>
      <dgm:t>
        <a:bodyPr/>
        <a:lstStyle/>
        <a:p>
          <a:endParaRPr lang="es-CO"/>
        </a:p>
      </dgm:t>
    </dgm:pt>
    <dgm:pt modelId="{45EBB3A9-2C15-4FAC-A6A1-FE5C13F6AC67}">
      <dgm:prSet phldrT="[Texto]" custT="1"/>
      <dgm:spPr>
        <a:gradFill rotWithShape="0">
          <a:gsLst>
            <a:gs pos="0">
              <a:srgbClr val="660066"/>
            </a:gs>
            <a:gs pos="100000">
              <a:schemeClr val="accent4">
                <a:hueOff val="-987791"/>
                <a:satOff val="11154"/>
                <a:lumOff val="5980"/>
                <a:alphaOff val="0"/>
                <a:shade val="89000"/>
                <a:lumMod val="90000"/>
              </a:schemeClr>
            </a:gs>
          </a:gsLst>
        </a:gradFill>
      </dgm:spPr>
      <dgm:t>
        <a:bodyPr/>
        <a:lstStyle/>
        <a:p>
          <a:r>
            <a:rPr lang="es-CO" sz="1800" dirty="0" smtClean="0">
              <a:ln>
                <a:solidFill>
                  <a:srgbClr val="FF0066"/>
                </a:solidFill>
              </a:ln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Pedagogías de paz</a:t>
          </a:r>
          <a:endParaRPr lang="es-CO" sz="1800" dirty="0">
            <a:ln>
              <a:solidFill>
                <a:srgbClr val="FF0066"/>
              </a:solidFill>
            </a:ln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35C2DF0-29EC-4C22-9D65-005E657EBC2A}" type="parTrans" cxnId="{213CBA86-6C5E-47B5-B0D0-AF6EC4E24E68}">
      <dgm:prSet/>
      <dgm:spPr/>
      <dgm:t>
        <a:bodyPr/>
        <a:lstStyle/>
        <a:p>
          <a:endParaRPr lang="es-CO"/>
        </a:p>
      </dgm:t>
    </dgm:pt>
    <dgm:pt modelId="{D2F74ED5-54FC-4163-BF61-F78A517018DF}" type="sibTrans" cxnId="{213CBA86-6C5E-47B5-B0D0-AF6EC4E24E68}">
      <dgm:prSet/>
      <dgm:spPr/>
      <dgm:t>
        <a:bodyPr/>
        <a:lstStyle/>
        <a:p>
          <a:endParaRPr lang="es-CO"/>
        </a:p>
      </dgm:t>
    </dgm:pt>
    <dgm:pt modelId="{5FAFFBB4-23AC-4C56-8690-9A798A925234}">
      <dgm:prSet phldrT="[Texto]" custT="1"/>
      <dgm:spPr>
        <a:gradFill rotWithShape="0">
          <a:gsLst>
            <a:gs pos="0">
              <a:srgbClr val="FF0066"/>
            </a:gs>
            <a:gs pos="100000">
              <a:schemeClr val="accent4">
                <a:hueOff val="-1317055"/>
                <a:satOff val="14873"/>
                <a:lumOff val="7973"/>
                <a:alphaOff val="0"/>
                <a:shade val="89000"/>
                <a:lumMod val="90000"/>
              </a:schemeClr>
            </a:gs>
          </a:gsLst>
        </a:gradFill>
        <a:ln>
          <a:noFill/>
        </a:ln>
      </dgm:spPr>
      <dgm:t>
        <a:bodyPr/>
        <a:lstStyle/>
        <a:p>
          <a:r>
            <a:rPr lang="es-CO" sz="1800" dirty="0" smtClean="0">
              <a:ln>
                <a:solidFill>
                  <a:srgbClr val="2F119F"/>
                </a:solidFill>
              </a:ln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Democracia </a:t>
          </a:r>
          <a:endParaRPr lang="es-CO" sz="1800" dirty="0">
            <a:ln>
              <a:solidFill>
                <a:srgbClr val="2F119F"/>
              </a:solidFill>
            </a:ln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681F04E-888B-479B-806F-6726031A2205}" type="parTrans" cxnId="{C5106F63-AB18-46F2-9799-33FA7A5BC657}">
      <dgm:prSet/>
      <dgm:spPr/>
      <dgm:t>
        <a:bodyPr/>
        <a:lstStyle/>
        <a:p>
          <a:endParaRPr lang="es-CO"/>
        </a:p>
      </dgm:t>
    </dgm:pt>
    <dgm:pt modelId="{F8352480-24B0-4CEF-BA4D-855108544FA0}" type="sibTrans" cxnId="{C5106F63-AB18-46F2-9799-33FA7A5BC657}">
      <dgm:prSet/>
      <dgm:spPr/>
      <dgm:t>
        <a:bodyPr/>
        <a:lstStyle/>
        <a:p>
          <a:endParaRPr lang="es-CO"/>
        </a:p>
      </dgm:t>
    </dgm:pt>
    <dgm:pt modelId="{09C45AC0-7C1C-435D-8EAB-F750BAB598A2}">
      <dgm:prSet custT="1"/>
      <dgm:spPr>
        <a:gradFill rotWithShape="0">
          <a:gsLst>
            <a:gs pos="0">
              <a:srgbClr val="FF0000"/>
            </a:gs>
            <a:gs pos="100000">
              <a:schemeClr val="accent4">
                <a:hueOff val="-1646318"/>
                <a:satOff val="18591"/>
                <a:lumOff val="9967"/>
                <a:alphaOff val="0"/>
                <a:shade val="89000"/>
                <a:lumMod val="90000"/>
              </a:schemeClr>
            </a:gs>
          </a:gsLst>
        </a:gradFill>
      </dgm:spPr>
      <dgm:t>
        <a:bodyPr/>
        <a:lstStyle/>
        <a:p>
          <a:r>
            <a:rPr lang="es-CO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Afecto</a:t>
          </a:r>
          <a:endParaRPr lang="es-CO" sz="18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BF71083-6367-4B83-A6FD-9DA971807D41}" type="parTrans" cxnId="{959C0511-0C54-4536-BE33-2A386A3A3179}">
      <dgm:prSet/>
      <dgm:spPr/>
      <dgm:t>
        <a:bodyPr/>
        <a:lstStyle/>
        <a:p>
          <a:endParaRPr lang="es-CO"/>
        </a:p>
      </dgm:t>
    </dgm:pt>
    <dgm:pt modelId="{19E31458-8B89-44DD-94FA-08E91DD61EC5}" type="sibTrans" cxnId="{959C0511-0C54-4536-BE33-2A386A3A3179}">
      <dgm:prSet/>
      <dgm:spPr/>
      <dgm:t>
        <a:bodyPr/>
        <a:lstStyle/>
        <a:p>
          <a:endParaRPr lang="es-CO"/>
        </a:p>
      </dgm:t>
    </dgm:pt>
    <dgm:pt modelId="{351329D0-D763-4932-A559-B2FF4F20E2BE}">
      <dgm:prSet custT="1"/>
      <dgm:spPr>
        <a:gradFill rotWithShape="0">
          <a:gsLst>
            <a:gs pos="0">
              <a:srgbClr val="721CE4"/>
            </a:gs>
            <a:gs pos="100000">
              <a:schemeClr val="accent4">
                <a:hueOff val="-1975582"/>
                <a:satOff val="22309"/>
                <a:lumOff val="11960"/>
                <a:alphaOff val="0"/>
                <a:shade val="89000"/>
                <a:lumMod val="90000"/>
              </a:schemeClr>
            </a:gs>
          </a:gsLst>
          <a:lin ang="5400000" scaled="0"/>
        </a:gradFill>
      </dgm:spPr>
      <dgm:t>
        <a:bodyPr/>
        <a:lstStyle/>
        <a:p>
          <a:endParaRPr lang="es-CO" sz="1800" b="1" dirty="0" smtClean="0"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es-CO" sz="1800" b="1" dirty="0" smtClean="0">
              <a:ln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:ln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Violencia:</a:t>
          </a:r>
        </a:p>
        <a:p>
          <a:r>
            <a:rPr lang="es-CO" sz="1800" b="1" dirty="0" smtClean="0">
              <a:ln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:ln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Directa</a:t>
          </a:r>
        </a:p>
        <a:p>
          <a:r>
            <a:rPr lang="es-CO" sz="1800" b="1" dirty="0" smtClean="0">
              <a:ln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:ln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Estructural</a:t>
          </a:r>
        </a:p>
        <a:p>
          <a:r>
            <a:rPr lang="es-CO" sz="1800" b="1" dirty="0" smtClean="0">
              <a:ln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:ln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cultural</a:t>
          </a:r>
        </a:p>
        <a:p>
          <a:endParaRPr lang="es-CO" sz="1800" b="0" dirty="0"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  <a:solidFill>
              <a:srgbClr val="C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224B684-C054-4D0E-81E9-52EAAB24C17D}" type="parTrans" cxnId="{63BDB9AF-ACE5-43ED-A63F-3C4D3F9AF863}">
      <dgm:prSet/>
      <dgm:spPr/>
      <dgm:t>
        <a:bodyPr/>
        <a:lstStyle/>
        <a:p>
          <a:endParaRPr lang="es-CO"/>
        </a:p>
      </dgm:t>
    </dgm:pt>
    <dgm:pt modelId="{E5085B41-0F39-426E-88F6-9C3577663DC2}" type="sibTrans" cxnId="{63BDB9AF-ACE5-43ED-A63F-3C4D3F9AF863}">
      <dgm:prSet/>
      <dgm:spPr/>
      <dgm:t>
        <a:bodyPr/>
        <a:lstStyle/>
        <a:p>
          <a:endParaRPr lang="es-CO"/>
        </a:p>
      </dgm:t>
    </dgm:pt>
    <dgm:pt modelId="{30C9C367-1F30-46CC-8AE7-42E83E437EDC}">
      <dgm:prSet custT="1"/>
      <dgm:spPr>
        <a:gradFill rotWithShape="0">
          <a:gsLst>
            <a:gs pos="0">
              <a:schemeClr val="tx2"/>
            </a:gs>
            <a:gs pos="100000">
              <a:schemeClr val="accent4">
                <a:hueOff val="-329264"/>
                <a:satOff val="3718"/>
                <a:lumOff val="1993"/>
                <a:alphaOff val="0"/>
                <a:shade val="89000"/>
                <a:lumMod val="90000"/>
              </a:schemeClr>
            </a:gs>
          </a:gsLst>
        </a:gradFill>
      </dgm:spPr>
      <dgm:t>
        <a:bodyPr/>
        <a:lstStyle/>
        <a:p>
          <a:r>
            <a:rPr lang="es-CO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Conflicto</a:t>
          </a:r>
        </a:p>
        <a:p>
          <a:r>
            <a:rPr lang="es-CO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Enfoque positivo</a:t>
          </a:r>
          <a:endParaRPr lang="es-CO" sz="18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EA8CFF5-EBCD-44F5-9B78-AD3BCABA8989}" type="parTrans" cxnId="{AEAAD871-CFE1-4C49-8E55-A9823559854D}">
      <dgm:prSet/>
      <dgm:spPr/>
      <dgm:t>
        <a:bodyPr/>
        <a:lstStyle/>
        <a:p>
          <a:endParaRPr lang="es-CO"/>
        </a:p>
      </dgm:t>
    </dgm:pt>
    <dgm:pt modelId="{A918AE71-3449-4356-9A50-78BE74E177C6}" type="sibTrans" cxnId="{AEAAD871-CFE1-4C49-8E55-A9823559854D}">
      <dgm:prSet/>
      <dgm:spPr/>
      <dgm:t>
        <a:bodyPr/>
        <a:lstStyle/>
        <a:p>
          <a:endParaRPr lang="es-CO"/>
        </a:p>
      </dgm:t>
    </dgm:pt>
    <dgm:pt modelId="{217D9E29-2919-4643-97EC-8A1644D5E8C2}" type="pres">
      <dgm:prSet presAssocID="{7C5EBF9F-74EC-4475-A46A-B5072E756BED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x-none"/>
        </a:p>
      </dgm:t>
    </dgm:pt>
    <dgm:pt modelId="{5069D34A-A5DF-4068-B94C-8A3E3B7E637E}" type="pres">
      <dgm:prSet presAssocID="{F06D2D41-B6A7-4DAB-86FB-393C564327CE}" presName="centerShape" presStyleLbl="node0" presStyleIdx="0" presStyleCnt="1" custFlipHor="1" custScaleX="147496" custScaleY="93335"/>
      <dgm:spPr/>
      <dgm:t>
        <a:bodyPr/>
        <a:lstStyle/>
        <a:p>
          <a:endParaRPr lang="es-CO"/>
        </a:p>
      </dgm:t>
    </dgm:pt>
    <dgm:pt modelId="{7A050817-BA44-4F65-88FF-1D458C47D84D}" type="pres">
      <dgm:prSet presAssocID="{82F3460B-5033-4D26-9FF3-556F91E71960}" presName="parTrans" presStyleLbl="sibTrans2D1" presStyleIdx="0" presStyleCnt="7"/>
      <dgm:spPr/>
      <dgm:t>
        <a:bodyPr/>
        <a:lstStyle/>
        <a:p>
          <a:endParaRPr lang="x-none"/>
        </a:p>
      </dgm:t>
    </dgm:pt>
    <dgm:pt modelId="{0CE617B6-661D-41F6-AEC5-93E827C80A7E}" type="pres">
      <dgm:prSet presAssocID="{82F3460B-5033-4D26-9FF3-556F91E71960}" presName="connectorText" presStyleLbl="sibTrans2D1" presStyleIdx="0" presStyleCnt="7"/>
      <dgm:spPr/>
      <dgm:t>
        <a:bodyPr/>
        <a:lstStyle/>
        <a:p>
          <a:endParaRPr lang="x-none"/>
        </a:p>
      </dgm:t>
    </dgm:pt>
    <dgm:pt modelId="{121656CF-A223-481C-A7E5-72D56F7A62A1}" type="pres">
      <dgm:prSet presAssocID="{892F4902-7F1F-4315-8FB4-21DFC9785C77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1908D6CE-CD18-4014-B5B3-F430B3508B6B}" type="pres">
      <dgm:prSet presAssocID="{6EA8CFF5-EBCD-44F5-9B78-AD3BCABA8989}" presName="parTrans" presStyleLbl="sibTrans2D1" presStyleIdx="1" presStyleCnt="7"/>
      <dgm:spPr/>
      <dgm:t>
        <a:bodyPr/>
        <a:lstStyle/>
        <a:p>
          <a:endParaRPr lang="x-none"/>
        </a:p>
      </dgm:t>
    </dgm:pt>
    <dgm:pt modelId="{DA566970-F924-4403-B780-A019F39637BA}" type="pres">
      <dgm:prSet presAssocID="{6EA8CFF5-EBCD-44F5-9B78-AD3BCABA8989}" presName="connectorText" presStyleLbl="sibTrans2D1" presStyleIdx="1" presStyleCnt="7"/>
      <dgm:spPr/>
      <dgm:t>
        <a:bodyPr/>
        <a:lstStyle/>
        <a:p>
          <a:endParaRPr lang="x-none"/>
        </a:p>
      </dgm:t>
    </dgm:pt>
    <dgm:pt modelId="{89D7A361-8B76-4DD1-8FDD-DEC95A99FFE2}" type="pres">
      <dgm:prSet presAssocID="{30C9C367-1F30-46CC-8AE7-42E83E437EDC}" presName="node" presStyleLbl="node1" presStyleIdx="1" presStyleCnt="7" custAng="0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3C6C850A-2C7C-4778-8453-87A17146083C}" type="pres">
      <dgm:prSet presAssocID="{39C902A7-01D0-4358-A8FC-6478EB17E1D2}" presName="parTrans" presStyleLbl="sibTrans2D1" presStyleIdx="2" presStyleCnt="7"/>
      <dgm:spPr/>
      <dgm:t>
        <a:bodyPr/>
        <a:lstStyle/>
        <a:p>
          <a:endParaRPr lang="x-none"/>
        </a:p>
      </dgm:t>
    </dgm:pt>
    <dgm:pt modelId="{6B24716F-8511-4F7D-A1C1-48FFDF5FDB06}" type="pres">
      <dgm:prSet presAssocID="{39C902A7-01D0-4358-A8FC-6478EB17E1D2}" presName="connectorText" presStyleLbl="sibTrans2D1" presStyleIdx="2" presStyleCnt="7"/>
      <dgm:spPr/>
      <dgm:t>
        <a:bodyPr/>
        <a:lstStyle/>
        <a:p>
          <a:endParaRPr lang="x-none"/>
        </a:p>
      </dgm:t>
    </dgm:pt>
    <dgm:pt modelId="{E5B3181C-245C-416C-9BA5-73AC87E7617A}" type="pres">
      <dgm:prSet presAssocID="{6C8F4910-AE3F-484E-94F5-A9DD80819148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EB5BC113-E285-4C60-B42C-5D8519152A67}" type="pres">
      <dgm:prSet presAssocID="{635C2DF0-29EC-4C22-9D65-005E657EBC2A}" presName="parTrans" presStyleLbl="sibTrans2D1" presStyleIdx="3" presStyleCnt="7"/>
      <dgm:spPr/>
      <dgm:t>
        <a:bodyPr/>
        <a:lstStyle/>
        <a:p>
          <a:endParaRPr lang="x-none"/>
        </a:p>
      </dgm:t>
    </dgm:pt>
    <dgm:pt modelId="{BEA91A20-B786-444D-8561-C26203EC0D05}" type="pres">
      <dgm:prSet presAssocID="{635C2DF0-29EC-4C22-9D65-005E657EBC2A}" presName="connectorText" presStyleLbl="sibTrans2D1" presStyleIdx="3" presStyleCnt="7"/>
      <dgm:spPr/>
      <dgm:t>
        <a:bodyPr/>
        <a:lstStyle/>
        <a:p>
          <a:endParaRPr lang="x-none"/>
        </a:p>
      </dgm:t>
    </dgm:pt>
    <dgm:pt modelId="{E6DE121E-FC54-4AAA-A8FF-8B4D4C917EDE}" type="pres">
      <dgm:prSet presAssocID="{45EBB3A9-2C15-4FAC-A6A1-FE5C13F6AC67}" presName="node" presStyleLbl="node1" presStyleIdx="3" presStyleCnt="7" custScaleX="119983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24B9E618-F146-4F93-B393-37DDD6217EA2}" type="pres">
      <dgm:prSet presAssocID="{6681F04E-888B-479B-806F-6726031A2205}" presName="parTrans" presStyleLbl="sibTrans2D1" presStyleIdx="4" presStyleCnt="7"/>
      <dgm:spPr/>
      <dgm:t>
        <a:bodyPr/>
        <a:lstStyle/>
        <a:p>
          <a:endParaRPr lang="x-none"/>
        </a:p>
      </dgm:t>
    </dgm:pt>
    <dgm:pt modelId="{215170E0-77CF-4890-A424-EC74E139C3B4}" type="pres">
      <dgm:prSet presAssocID="{6681F04E-888B-479B-806F-6726031A2205}" presName="connectorText" presStyleLbl="sibTrans2D1" presStyleIdx="4" presStyleCnt="7"/>
      <dgm:spPr/>
      <dgm:t>
        <a:bodyPr/>
        <a:lstStyle/>
        <a:p>
          <a:endParaRPr lang="x-none"/>
        </a:p>
      </dgm:t>
    </dgm:pt>
    <dgm:pt modelId="{154E32A4-15CC-46A4-B23A-FB84C54F77B9}" type="pres">
      <dgm:prSet presAssocID="{5FAFFBB4-23AC-4C56-8690-9A798A925234}" presName="node" presStyleLbl="node1" presStyleIdx="4" presStyleCnt="7" custScaleX="116010" custRadScaleRad="104989" custRadScaleInc="-8472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23628D6D-0C2E-4C2B-B292-9E8319FCA108}" type="pres">
      <dgm:prSet presAssocID="{EBF71083-6367-4B83-A6FD-9DA971807D41}" presName="parTrans" presStyleLbl="sibTrans2D1" presStyleIdx="5" presStyleCnt="7"/>
      <dgm:spPr/>
      <dgm:t>
        <a:bodyPr/>
        <a:lstStyle/>
        <a:p>
          <a:endParaRPr lang="x-none"/>
        </a:p>
      </dgm:t>
    </dgm:pt>
    <dgm:pt modelId="{8F415BF0-2A04-43BB-9720-22915FA27AB7}" type="pres">
      <dgm:prSet presAssocID="{EBF71083-6367-4B83-A6FD-9DA971807D41}" presName="connectorText" presStyleLbl="sibTrans2D1" presStyleIdx="5" presStyleCnt="7"/>
      <dgm:spPr/>
      <dgm:t>
        <a:bodyPr/>
        <a:lstStyle/>
        <a:p>
          <a:endParaRPr lang="x-none"/>
        </a:p>
      </dgm:t>
    </dgm:pt>
    <dgm:pt modelId="{1E3F5ECE-897B-4649-B903-B844A4DF840C}" type="pres">
      <dgm:prSet presAssocID="{09C45AC0-7C1C-435D-8EAB-F750BAB598A2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x-none"/>
        </a:p>
      </dgm:t>
    </dgm:pt>
    <dgm:pt modelId="{C2214861-E42B-4B45-840A-214C3A82D105}" type="pres">
      <dgm:prSet presAssocID="{4224B684-C054-4D0E-81E9-52EAAB24C17D}" presName="parTrans" presStyleLbl="sibTrans2D1" presStyleIdx="6" presStyleCnt="7"/>
      <dgm:spPr/>
      <dgm:t>
        <a:bodyPr/>
        <a:lstStyle/>
        <a:p>
          <a:endParaRPr lang="x-none"/>
        </a:p>
      </dgm:t>
    </dgm:pt>
    <dgm:pt modelId="{8203C694-CAE2-47F8-B321-6A54196C97B8}" type="pres">
      <dgm:prSet presAssocID="{4224B684-C054-4D0E-81E9-52EAAB24C17D}" presName="connectorText" presStyleLbl="sibTrans2D1" presStyleIdx="6" presStyleCnt="7"/>
      <dgm:spPr/>
      <dgm:t>
        <a:bodyPr/>
        <a:lstStyle/>
        <a:p>
          <a:endParaRPr lang="x-none"/>
        </a:p>
      </dgm:t>
    </dgm:pt>
    <dgm:pt modelId="{DBAC305B-9A86-4265-BA3E-54830CD630BC}" type="pres">
      <dgm:prSet presAssocID="{351329D0-D763-4932-A559-B2FF4F20E2BE}" presName="node" presStyleLbl="node1" presStyleIdx="6" presStyleCnt="7" custScaleX="113850" custRadScaleRad="97751" custRadScaleInc="-5506">
        <dgm:presLayoutVars>
          <dgm:bulletEnabled val="1"/>
        </dgm:presLayoutVars>
      </dgm:prSet>
      <dgm:spPr/>
      <dgm:t>
        <a:bodyPr/>
        <a:lstStyle/>
        <a:p>
          <a:endParaRPr lang="x-none"/>
        </a:p>
      </dgm:t>
    </dgm:pt>
  </dgm:ptLst>
  <dgm:cxnLst>
    <dgm:cxn modelId="{A9FF4829-9DD6-4047-9CCC-6C982CACC056}" type="presOf" srcId="{351329D0-D763-4932-A559-B2FF4F20E2BE}" destId="{DBAC305B-9A86-4265-BA3E-54830CD630BC}" srcOrd="0" destOrd="0" presId="urn:microsoft.com/office/officeart/2005/8/layout/radial5"/>
    <dgm:cxn modelId="{213CBA86-6C5E-47B5-B0D0-AF6EC4E24E68}" srcId="{F06D2D41-B6A7-4DAB-86FB-393C564327CE}" destId="{45EBB3A9-2C15-4FAC-A6A1-FE5C13F6AC67}" srcOrd="3" destOrd="0" parTransId="{635C2DF0-29EC-4C22-9D65-005E657EBC2A}" sibTransId="{D2F74ED5-54FC-4163-BF61-F78A517018DF}"/>
    <dgm:cxn modelId="{28F138A2-F4DD-48FF-887A-86BD75A38C7F}" type="presOf" srcId="{4224B684-C054-4D0E-81E9-52EAAB24C17D}" destId="{C2214861-E42B-4B45-840A-214C3A82D105}" srcOrd="0" destOrd="0" presId="urn:microsoft.com/office/officeart/2005/8/layout/radial5"/>
    <dgm:cxn modelId="{733FEB0A-9C0C-4198-BD05-9113CAFB0C2E}" type="presOf" srcId="{F06D2D41-B6A7-4DAB-86FB-393C564327CE}" destId="{5069D34A-A5DF-4068-B94C-8A3E3B7E637E}" srcOrd="0" destOrd="0" presId="urn:microsoft.com/office/officeart/2005/8/layout/radial5"/>
    <dgm:cxn modelId="{4B497B5C-7440-4738-A797-9720326DC935}" type="presOf" srcId="{39C902A7-01D0-4358-A8FC-6478EB17E1D2}" destId="{3C6C850A-2C7C-4778-8453-87A17146083C}" srcOrd="0" destOrd="0" presId="urn:microsoft.com/office/officeart/2005/8/layout/radial5"/>
    <dgm:cxn modelId="{000369F4-14AE-438A-A10A-1AEF44C353FE}" type="presOf" srcId="{7C5EBF9F-74EC-4475-A46A-B5072E756BED}" destId="{217D9E29-2919-4643-97EC-8A1644D5E8C2}" srcOrd="0" destOrd="0" presId="urn:microsoft.com/office/officeart/2005/8/layout/radial5"/>
    <dgm:cxn modelId="{C5106F63-AB18-46F2-9799-33FA7A5BC657}" srcId="{F06D2D41-B6A7-4DAB-86FB-393C564327CE}" destId="{5FAFFBB4-23AC-4C56-8690-9A798A925234}" srcOrd="4" destOrd="0" parTransId="{6681F04E-888B-479B-806F-6726031A2205}" sibTransId="{F8352480-24B0-4CEF-BA4D-855108544FA0}"/>
    <dgm:cxn modelId="{491F666D-12B1-4F5A-BB41-7EDC071D73FD}" type="presOf" srcId="{4224B684-C054-4D0E-81E9-52EAAB24C17D}" destId="{8203C694-CAE2-47F8-B321-6A54196C97B8}" srcOrd="1" destOrd="0" presId="urn:microsoft.com/office/officeart/2005/8/layout/radial5"/>
    <dgm:cxn modelId="{8A12022D-8C81-4CBE-A41A-354A17CD64DC}" type="presOf" srcId="{635C2DF0-29EC-4C22-9D65-005E657EBC2A}" destId="{BEA91A20-B786-444D-8561-C26203EC0D05}" srcOrd="1" destOrd="0" presId="urn:microsoft.com/office/officeart/2005/8/layout/radial5"/>
    <dgm:cxn modelId="{63BDB9AF-ACE5-43ED-A63F-3C4D3F9AF863}" srcId="{F06D2D41-B6A7-4DAB-86FB-393C564327CE}" destId="{351329D0-D763-4932-A559-B2FF4F20E2BE}" srcOrd="6" destOrd="0" parTransId="{4224B684-C054-4D0E-81E9-52EAAB24C17D}" sibTransId="{E5085B41-0F39-426E-88F6-9C3577663DC2}"/>
    <dgm:cxn modelId="{8C5EBC9E-4082-42FE-B45E-1E94AF837E17}" type="presOf" srcId="{09C45AC0-7C1C-435D-8EAB-F750BAB598A2}" destId="{1E3F5ECE-897B-4649-B903-B844A4DF840C}" srcOrd="0" destOrd="0" presId="urn:microsoft.com/office/officeart/2005/8/layout/radial5"/>
    <dgm:cxn modelId="{ADF0A2CB-CE3B-4EAA-B323-B8F489EFB6C1}" type="presOf" srcId="{6C8F4910-AE3F-484E-94F5-A9DD80819148}" destId="{E5B3181C-245C-416C-9BA5-73AC87E7617A}" srcOrd="0" destOrd="0" presId="urn:microsoft.com/office/officeart/2005/8/layout/radial5"/>
    <dgm:cxn modelId="{592739B8-0A91-43A2-9DA5-B7196280FD4F}" type="presOf" srcId="{6681F04E-888B-479B-806F-6726031A2205}" destId="{215170E0-77CF-4890-A424-EC74E139C3B4}" srcOrd="1" destOrd="0" presId="urn:microsoft.com/office/officeart/2005/8/layout/radial5"/>
    <dgm:cxn modelId="{81C47A88-E364-4D13-98BB-8CDCB16BF11E}" type="presOf" srcId="{EBF71083-6367-4B83-A6FD-9DA971807D41}" destId="{8F415BF0-2A04-43BB-9720-22915FA27AB7}" srcOrd="1" destOrd="0" presId="urn:microsoft.com/office/officeart/2005/8/layout/radial5"/>
    <dgm:cxn modelId="{F001A3C0-5F84-441E-ADF2-4221FEB5C224}" type="presOf" srcId="{6EA8CFF5-EBCD-44F5-9B78-AD3BCABA8989}" destId="{1908D6CE-CD18-4014-B5B3-F430B3508B6B}" srcOrd="0" destOrd="0" presId="urn:microsoft.com/office/officeart/2005/8/layout/radial5"/>
    <dgm:cxn modelId="{F69CE631-121D-4B96-A694-5547609B2D3A}" type="presOf" srcId="{635C2DF0-29EC-4C22-9D65-005E657EBC2A}" destId="{EB5BC113-E285-4C60-B42C-5D8519152A67}" srcOrd="0" destOrd="0" presId="urn:microsoft.com/office/officeart/2005/8/layout/radial5"/>
    <dgm:cxn modelId="{09DD2185-C916-4768-ABEE-81A81B5AEAEA}" type="presOf" srcId="{82F3460B-5033-4D26-9FF3-556F91E71960}" destId="{7A050817-BA44-4F65-88FF-1D458C47D84D}" srcOrd="0" destOrd="0" presId="urn:microsoft.com/office/officeart/2005/8/layout/radial5"/>
    <dgm:cxn modelId="{4355E028-3769-405B-8D8B-756F94431989}" srcId="{F06D2D41-B6A7-4DAB-86FB-393C564327CE}" destId="{6C8F4910-AE3F-484E-94F5-A9DD80819148}" srcOrd="2" destOrd="0" parTransId="{39C902A7-01D0-4358-A8FC-6478EB17E1D2}" sibTransId="{7B38FBEC-850C-4A86-AA61-14257A529C64}"/>
    <dgm:cxn modelId="{0BBA3EE0-751C-4D2C-BA5A-00D1A099859F}" type="presOf" srcId="{6681F04E-888B-479B-806F-6726031A2205}" destId="{24B9E618-F146-4F93-B393-37DDD6217EA2}" srcOrd="0" destOrd="0" presId="urn:microsoft.com/office/officeart/2005/8/layout/radial5"/>
    <dgm:cxn modelId="{3EBE3654-33B7-4562-8F30-732033CBFE3A}" type="presOf" srcId="{5FAFFBB4-23AC-4C56-8690-9A798A925234}" destId="{154E32A4-15CC-46A4-B23A-FB84C54F77B9}" srcOrd="0" destOrd="0" presId="urn:microsoft.com/office/officeart/2005/8/layout/radial5"/>
    <dgm:cxn modelId="{959C0511-0C54-4536-BE33-2A386A3A3179}" srcId="{F06D2D41-B6A7-4DAB-86FB-393C564327CE}" destId="{09C45AC0-7C1C-435D-8EAB-F750BAB598A2}" srcOrd="5" destOrd="0" parTransId="{EBF71083-6367-4B83-A6FD-9DA971807D41}" sibTransId="{19E31458-8B89-44DD-94FA-08E91DD61EC5}"/>
    <dgm:cxn modelId="{13411CA8-B230-4817-B61D-3C8059946105}" type="presOf" srcId="{82F3460B-5033-4D26-9FF3-556F91E71960}" destId="{0CE617B6-661D-41F6-AEC5-93E827C80A7E}" srcOrd="1" destOrd="0" presId="urn:microsoft.com/office/officeart/2005/8/layout/radial5"/>
    <dgm:cxn modelId="{68B6D5D1-0B6D-4E83-AB58-2B106A7A6A20}" type="presOf" srcId="{892F4902-7F1F-4315-8FB4-21DFC9785C77}" destId="{121656CF-A223-481C-A7E5-72D56F7A62A1}" srcOrd="0" destOrd="0" presId="urn:microsoft.com/office/officeart/2005/8/layout/radial5"/>
    <dgm:cxn modelId="{DBC5133E-B0CC-4B57-9ECB-932423C6EECC}" type="presOf" srcId="{6EA8CFF5-EBCD-44F5-9B78-AD3BCABA8989}" destId="{DA566970-F924-4403-B780-A019F39637BA}" srcOrd="1" destOrd="0" presId="urn:microsoft.com/office/officeart/2005/8/layout/radial5"/>
    <dgm:cxn modelId="{AEAAD871-CFE1-4C49-8E55-A9823559854D}" srcId="{F06D2D41-B6A7-4DAB-86FB-393C564327CE}" destId="{30C9C367-1F30-46CC-8AE7-42E83E437EDC}" srcOrd="1" destOrd="0" parTransId="{6EA8CFF5-EBCD-44F5-9B78-AD3BCABA8989}" sibTransId="{A918AE71-3449-4356-9A50-78BE74E177C6}"/>
    <dgm:cxn modelId="{D2F289D5-BF05-4A03-AA87-689461ECEFBF}" type="presOf" srcId="{39C902A7-01D0-4358-A8FC-6478EB17E1D2}" destId="{6B24716F-8511-4F7D-A1C1-48FFDF5FDB06}" srcOrd="1" destOrd="0" presId="urn:microsoft.com/office/officeart/2005/8/layout/radial5"/>
    <dgm:cxn modelId="{9322D298-50F4-4070-90EA-B9F8DBFB90BA}" srcId="{7C5EBF9F-74EC-4475-A46A-B5072E756BED}" destId="{F06D2D41-B6A7-4DAB-86FB-393C564327CE}" srcOrd="0" destOrd="0" parTransId="{41FD35AE-5C39-44BB-A156-808C844FDE94}" sibTransId="{400E1C81-33A2-4297-AEE2-BB1CD2174218}"/>
    <dgm:cxn modelId="{1EA1C704-C898-4090-A1B1-DF129B8A2747}" type="presOf" srcId="{EBF71083-6367-4B83-A6FD-9DA971807D41}" destId="{23628D6D-0C2E-4C2B-B292-9E8319FCA108}" srcOrd="0" destOrd="0" presId="urn:microsoft.com/office/officeart/2005/8/layout/radial5"/>
    <dgm:cxn modelId="{CDA668F6-7F57-4029-8192-93077690FFFA}" srcId="{F06D2D41-B6A7-4DAB-86FB-393C564327CE}" destId="{892F4902-7F1F-4315-8FB4-21DFC9785C77}" srcOrd="0" destOrd="0" parTransId="{82F3460B-5033-4D26-9FF3-556F91E71960}" sibTransId="{5FDEBCDF-FF41-43F3-A8EE-71FEF070162F}"/>
    <dgm:cxn modelId="{26BCB443-FEFC-4294-B8ED-BFFB81929BC7}" type="presOf" srcId="{45EBB3A9-2C15-4FAC-A6A1-FE5C13F6AC67}" destId="{E6DE121E-FC54-4AAA-A8FF-8B4D4C917EDE}" srcOrd="0" destOrd="0" presId="urn:microsoft.com/office/officeart/2005/8/layout/radial5"/>
    <dgm:cxn modelId="{0B32EBB5-2780-4FC5-83AF-4574A39FE3A8}" type="presOf" srcId="{30C9C367-1F30-46CC-8AE7-42E83E437EDC}" destId="{89D7A361-8B76-4DD1-8FDD-DEC95A99FFE2}" srcOrd="0" destOrd="0" presId="urn:microsoft.com/office/officeart/2005/8/layout/radial5"/>
    <dgm:cxn modelId="{DA167650-7C1E-4A5E-9DFB-AA6AE3427830}" type="presParOf" srcId="{217D9E29-2919-4643-97EC-8A1644D5E8C2}" destId="{5069D34A-A5DF-4068-B94C-8A3E3B7E637E}" srcOrd="0" destOrd="0" presId="urn:microsoft.com/office/officeart/2005/8/layout/radial5"/>
    <dgm:cxn modelId="{62B949FA-2413-4926-92FA-56C4A8F20EB3}" type="presParOf" srcId="{217D9E29-2919-4643-97EC-8A1644D5E8C2}" destId="{7A050817-BA44-4F65-88FF-1D458C47D84D}" srcOrd="1" destOrd="0" presId="urn:microsoft.com/office/officeart/2005/8/layout/radial5"/>
    <dgm:cxn modelId="{6962FF51-57A8-4083-9CCA-F2417F26C14C}" type="presParOf" srcId="{7A050817-BA44-4F65-88FF-1D458C47D84D}" destId="{0CE617B6-661D-41F6-AEC5-93E827C80A7E}" srcOrd="0" destOrd="0" presId="urn:microsoft.com/office/officeart/2005/8/layout/radial5"/>
    <dgm:cxn modelId="{09B3089C-ABDF-4F81-B5C0-0DBEFB9DAA4F}" type="presParOf" srcId="{217D9E29-2919-4643-97EC-8A1644D5E8C2}" destId="{121656CF-A223-481C-A7E5-72D56F7A62A1}" srcOrd="2" destOrd="0" presId="urn:microsoft.com/office/officeart/2005/8/layout/radial5"/>
    <dgm:cxn modelId="{CCCD3777-D498-429E-A317-B1CAC8C9B74E}" type="presParOf" srcId="{217D9E29-2919-4643-97EC-8A1644D5E8C2}" destId="{1908D6CE-CD18-4014-B5B3-F430B3508B6B}" srcOrd="3" destOrd="0" presId="urn:microsoft.com/office/officeart/2005/8/layout/radial5"/>
    <dgm:cxn modelId="{B290FBC7-FF57-4EA9-A13D-07BFC90D8AC0}" type="presParOf" srcId="{1908D6CE-CD18-4014-B5B3-F430B3508B6B}" destId="{DA566970-F924-4403-B780-A019F39637BA}" srcOrd="0" destOrd="0" presId="urn:microsoft.com/office/officeart/2005/8/layout/radial5"/>
    <dgm:cxn modelId="{F50840A3-6BAF-4D82-9690-8204C001F384}" type="presParOf" srcId="{217D9E29-2919-4643-97EC-8A1644D5E8C2}" destId="{89D7A361-8B76-4DD1-8FDD-DEC95A99FFE2}" srcOrd="4" destOrd="0" presId="urn:microsoft.com/office/officeart/2005/8/layout/radial5"/>
    <dgm:cxn modelId="{1C5C4C3F-5071-4102-9FE8-A04772F6E51C}" type="presParOf" srcId="{217D9E29-2919-4643-97EC-8A1644D5E8C2}" destId="{3C6C850A-2C7C-4778-8453-87A17146083C}" srcOrd="5" destOrd="0" presId="urn:microsoft.com/office/officeart/2005/8/layout/radial5"/>
    <dgm:cxn modelId="{75E98DB3-F85D-430D-81D7-9B1AF8CC6F33}" type="presParOf" srcId="{3C6C850A-2C7C-4778-8453-87A17146083C}" destId="{6B24716F-8511-4F7D-A1C1-48FFDF5FDB06}" srcOrd="0" destOrd="0" presId="urn:microsoft.com/office/officeart/2005/8/layout/radial5"/>
    <dgm:cxn modelId="{2AF835B0-0804-492B-825E-EF5FD00A218A}" type="presParOf" srcId="{217D9E29-2919-4643-97EC-8A1644D5E8C2}" destId="{E5B3181C-245C-416C-9BA5-73AC87E7617A}" srcOrd="6" destOrd="0" presId="urn:microsoft.com/office/officeart/2005/8/layout/radial5"/>
    <dgm:cxn modelId="{6FB2418D-02C3-4E9F-8888-EA5447F49366}" type="presParOf" srcId="{217D9E29-2919-4643-97EC-8A1644D5E8C2}" destId="{EB5BC113-E285-4C60-B42C-5D8519152A67}" srcOrd="7" destOrd="0" presId="urn:microsoft.com/office/officeart/2005/8/layout/radial5"/>
    <dgm:cxn modelId="{2F95EC01-C072-4D05-8559-8693B543A66B}" type="presParOf" srcId="{EB5BC113-E285-4C60-B42C-5D8519152A67}" destId="{BEA91A20-B786-444D-8561-C26203EC0D05}" srcOrd="0" destOrd="0" presId="urn:microsoft.com/office/officeart/2005/8/layout/radial5"/>
    <dgm:cxn modelId="{985D8D28-CA52-47B0-9011-69289F5562C2}" type="presParOf" srcId="{217D9E29-2919-4643-97EC-8A1644D5E8C2}" destId="{E6DE121E-FC54-4AAA-A8FF-8B4D4C917EDE}" srcOrd="8" destOrd="0" presId="urn:microsoft.com/office/officeart/2005/8/layout/radial5"/>
    <dgm:cxn modelId="{7BCA5024-5C82-4070-B56C-D3F4E2E2392D}" type="presParOf" srcId="{217D9E29-2919-4643-97EC-8A1644D5E8C2}" destId="{24B9E618-F146-4F93-B393-37DDD6217EA2}" srcOrd="9" destOrd="0" presId="urn:microsoft.com/office/officeart/2005/8/layout/radial5"/>
    <dgm:cxn modelId="{350F35FB-500E-4A87-B656-1B755D433406}" type="presParOf" srcId="{24B9E618-F146-4F93-B393-37DDD6217EA2}" destId="{215170E0-77CF-4890-A424-EC74E139C3B4}" srcOrd="0" destOrd="0" presId="urn:microsoft.com/office/officeart/2005/8/layout/radial5"/>
    <dgm:cxn modelId="{98FF7653-8FAE-49DF-A3CC-0FC858F80A9C}" type="presParOf" srcId="{217D9E29-2919-4643-97EC-8A1644D5E8C2}" destId="{154E32A4-15CC-46A4-B23A-FB84C54F77B9}" srcOrd="10" destOrd="0" presId="urn:microsoft.com/office/officeart/2005/8/layout/radial5"/>
    <dgm:cxn modelId="{007C419C-628F-4BA4-BD4D-72B5E72F3365}" type="presParOf" srcId="{217D9E29-2919-4643-97EC-8A1644D5E8C2}" destId="{23628D6D-0C2E-4C2B-B292-9E8319FCA108}" srcOrd="11" destOrd="0" presId="urn:microsoft.com/office/officeart/2005/8/layout/radial5"/>
    <dgm:cxn modelId="{4D03A21F-FE8F-49E8-894B-ECE379524246}" type="presParOf" srcId="{23628D6D-0C2E-4C2B-B292-9E8319FCA108}" destId="{8F415BF0-2A04-43BB-9720-22915FA27AB7}" srcOrd="0" destOrd="0" presId="urn:microsoft.com/office/officeart/2005/8/layout/radial5"/>
    <dgm:cxn modelId="{7DD80BFF-1D26-4F13-990E-2F76D2A07B98}" type="presParOf" srcId="{217D9E29-2919-4643-97EC-8A1644D5E8C2}" destId="{1E3F5ECE-897B-4649-B903-B844A4DF840C}" srcOrd="12" destOrd="0" presId="urn:microsoft.com/office/officeart/2005/8/layout/radial5"/>
    <dgm:cxn modelId="{E896AC04-2808-404A-82A8-67D354FB6BB8}" type="presParOf" srcId="{217D9E29-2919-4643-97EC-8A1644D5E8C2}" destId="{C2214861-E42B-4B45-840A-214C3A82D105}" srcOrd="13" destOrd="0" presId="urn:microsoft.com/office/officeart/2005/8/layout/radial5"/>
    <dgm:cxn modelId="{2AFF3547-0753-4BCD-9E95-35467359980C}" type="presParOf" srcId="{C2214861-E42B-4B45-840A-214C3A82D105}" destId="{8203C694-CAE2-47F8-B321-6A54196C97B8}" srcOrd="0" destOrd="0" presId="urn:microsoft.com/office/officeart/2005/8/layout/radial5"/>
    <dgm:cxn modelId="{363D3DFE-5D9E-452B-8F1A-0AA0D86F0202}" type="presParOf" srcId="{217D9E29-2919-4643-97EC-8A1644D5E8C2}" destId="{DBAC305B-9A86-4265-BA3E-54830CD630BC}" srcOrd="14" destOrd="0" presId="urn:microsoft.com/office/officeart/2005/8/layout/radial5"/>
  </dgm:cxnLst>
  <dgm:bg>
    <a:solidFill>
      <a:schemeClr val="accent1"/>
    </a:solidFill>
  </dgm:bg>
  <dgm:whole>
    <a:ln w="12700">
      <a:solidFill>
        <a:srgbClr val="7030A0"/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1FB910-4190-4DEA-B362-8E743BB2B5FE}">
      <dsp:nvSpPr>
        <dsp:cNvPr id="0" name=""/>
        <dsp:cNvSpPr/>
      </dsp:nvSpPr>
      <dsp:spPr>
        <a:xfrm>
          <a:off x="0" y="0"/>
          <a:ext cx="8194749" cy="1076473"/>
        </a:xfrm>
        <a:prstGeom prst="rect">
          <a:avLst/>
        </a:prstGeom>
        <a:solidFill>
          <a:schemeClr val="bg1">
            <a:lumMod val="9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300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Campo específico del saber, de acción y reflexión</a:t>
          </a:r>
          <a:endParaRPr lang="es-CO" sz="3000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0"/>
        <a:ext cx="8194749" cy="1076473"/>
      </dsp:txXfrm>
    </dsp:sp>
    <dsp:sp modelId="{2D13680A-4103-4CA5-90D4-E1BB722F875D}">
      <dsp:nvSpPr>
        <dsp:cNvPr id="0" name=""/>
        <dsp:cNvSpPr/>
      </dsp:nvSpPr>
      <dsp:spPr>
        <a:xfrm>
          <a:off x="4001" y="1076473"/>
          <a:ext cx="2728915" cy="2260594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000" kern="1200" dirty="0" smtClean="0">
              <a:solidFill>
                <a:schemeClr val="tx1"/>
              </a:solidFill>
            </a:rPr>
            <a:t>Se configura como respuesta a las guerras mundiales</a:t>
          </a:r>
          <a:endParaRPr lang="es-CO" sz="2000" kern="1200" dirty="0">
            <a:solidFill>
              <a:schemeClr val="tx1"/>
            </a:solidFill>
          </a:endParaRPr>
        </a:p>
      </dsp:txBody>
      <dsp:txXfrm>
        <a:off x="4001" y="1076473"/>
        <a:ext cx="2728915" cy="2260594"/>
      </dsp:txXfrm>
    </dsp:sp>
    <dsp:sp modelId="{F436A37C-9B34-41DF-B986-4DC26C25A0B4}">
      <dsp:nvSpPr>
        <dsp:cNvPr id="0" name=""/>
        <dsp:cNvSpPr/>
      </dsp:nvSpPr>
      <dsp:spPr>
        <a:xfrm>
          <a:off x="2732916" y="1076473"/>
          <a:ext cx="2728915" cy="2260594"/>
        </a:xfrm>
        <a:prstGeom prst="rect">
          <a:avLst/>
        </a:prstGeom>
        <a:solidFill>
          <a:schemeClr val="bg1">
            <a:lumMod val="9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000" kern="1200" dirty="0" smtClean="0">
              <a:solidFill>
                <a:schemeClr val="tx1"/>
              </a:solidFill>
            </a:rPr>
            <a:t>La escuela se esfuerza en formar al niño para la obediencia pasiva, no para la crítica </a:t>
          </a:r>
          <a:endParaRPr lang="es-CO" sz="2000" kern="1200" dirty="0">
            <a:solidFill>
              <a:schemeClr val="tx1"/>
            </a:solidFill>
          </a:endParaRPr>
        </a:p>
      </dsp:txBody>
      <dsp:txXfrm>
        <a:off x="2732916" y="1076473"/>
        <a:ext cx="2728915" cy="2260594"/>
      </dsp:txXfrm>
    </dsp:sp>
    <dsp:sp modelId="{61EDF341-B8FD-401C-9273-A4EF9F0CE59C}">
      <dsp:nvSpPr>
        <dsp:cNvPr id="0" name=""/>
        <dsp:cNvSpPr/>
      </dsp:nvSpPr>
      <dsp:spPr>
        <a:xfrm>
          <a:off x="5458448" y="1080113"/>
          <a:ext cx="2728915" cy="2260594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000" kern="1200" dirty="0" smtClean="0">
              <a:solidFill>
                <a:schemeClr val="tx1"/>
              </a:solidFill>
            </a:rPr>
            <a:t>La escuela no ha favorecido la ayuda mutua</a:t>
          </a:r>
          <a:endParaRPr lang="es-CO" sz="2000" kern="1200" dirty="0">
            <a:solidFill>
              <a:schemeClr val="tx1"/>
            </a:solidFill>
          </a:endParaRPr>
        </a:p>
      </dsp:txBody>
      <dsp:txXfrm>
        <a:off x="5458448" y="1080113"/>
        <a:ext cx="2728915" cy="2260594"/>
      </dsp:txXfrm>
    </dsp:sp>
    <dsp:sp modelId="{CD085950-5176-464A-B347-950D962EF44C}">
      <dsp:nvSpPr>
        <dsp:cNvPr id="0" name=""/>
        <dsp:cNvSpPr/>
      </dsp:nvSpPr>
      <dsp:spPr>
        <a:xfrm>
          <a:off x="0" y="3337068"/>
          <a:ext cx="8194749" cy="251177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E4D8C3-56A4-4594-9E27-3780CAABECCE}">
      <dsp:nvSpPr>
        <dsp:cNvPr id="0" name=""/>
        <dsp:cNvSpPr/>
      </dsp:nvSpPr>
      <dsp:spPr>
        <a:xfrm>
          <a:off x="2679267" y="1550657"/>
          <a:ext cx="2849771" cy="1095845"/>
        </a:xfrm>
        <a:prstGeom prst="roundRect">
          <a:avLst/>
        </a:prstGeom>
        <a:solidFill>
          <a:schemeClr val="accent3">
            <a:lumMod val="20000"/>
            <a:lumOff val="80000"/>
          </a:schemeClr>
        </a:solidFill>
        <a:ln w="57150" cap="flat" cmpd="sng" algn="ctr">
          <a:solidFill>
            <a:scrgbClr r="0" g="0" b="0">
              <a:shade val="75000"/>
              <a:lumMod val="80000"/>
            </a:sc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3660" tIns="73660" rIns="73660" bIns="7366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900" kern="1200" dirty="0" smtClean="0">
              <a:solidFill>
                <a:schemeClr val="tx1"/>
              </a:solidFill>
              <a:latin typeface="Aparajita" pitchFamily="34" charset="0"/>
              <a:cs typeface="Aparajita" pitchFamily="34" charset="0"/>
            </a:rPr>
            <a:t>Los movimientos pedagógicos</a:t>
          </a:r>
          <a:endParaRPr lang="es-CO" sz="2900" kern="1200" dirty="0">
            <a:ln>
              <a:solidFill>
                <a:schemeClr val="tx1"/>
              </a:solidFill>
            </a:ln>
            <a:solidFill>
              <a:schemeClr val="tx1"/>
            </a:solidFill>
            <a:latin typeface="Aparajita" pitchFamily="34" charset="0"/>
            <a:cs typeface="Aparajita" pitchFamily="34" charset="0"/>
          </a:endParaRPr>
        </a:p>
      </dsp:txBody>
      <dsp:txXfrm>
        <a:off x="2732762" y="1604152"/>
        <a:ext cx="2742781" cy="988855"/>
      </dsp:txXfrm>
    </dsp:sp>
    <dsp:sp modelId="{7EC321C1-BEE6-4AB2-BD67-6772D6C87BEC}">
      <dsp:nvSpPr>
        <dsp:cNvPr id="0" name=""/>
        <dsp:cNvSpPr/>
      </dsp:nvSpPr>
      <dsp:spPr>
        <a:xfrm rot="16177479">
          <a:off x="3866914" y="1318533"/>
          <a:ext cx="46425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64258" y="0"/>
              </a:lnTo>
            </a:path>
          </a:pathLst>
        </a:custGeom>
        <a:noFill/>
        <a:ln w="57150" cap="flat" cmpd="sng" algn="ctr">
          <a:solidFill>
            <a:scrgbClr r="0" g="0" b="0">
              <a:shade val="75000"/>
              <a:lumMod val="80000"/>
            </a:sc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C3CF0C-AA18-40AE-A530-9068B51E3FC5}">
      <dsp:nvSpPr>
        <dsp:cNvPr id="0" name=""/>
        <dsp:cNvSpPr/>
      </dsp:nvSpPr>
      <dsp:spPr>
        <a:xfrm>
          <a:off x="1837979" y="138898"/>
          <a:ext cx="4512878" cy="947510"/>
        </a:xfrm>
        <a:prstGeom prst="roundRect">
          <a:avLst/>
        </a:prstGeom>
        <a:solidFill>
          <a:schemeClr val="bg1">
            <a:lumMod val="95000"/>
          </a:schemeClr>
        </a:solidFill>
        <a:ln w="57150" cap="flat" cmpd="sng" algn="ctr">
          <a:solidFill>
            <a:scrgbClr r="0" g="0" b="0">
              <a:shade val="75000"/>
              <a:lumMod val="80000"/>
            </a:sc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400" b="0" kern="1200" dirty="0" smtClean="0">
              <a:ln>
                <a:solidFill>
                  <a:schemeClr val="tx1"/>
                </a:solidFill>
              </a:ln>
              <a:solidFill>
                <a:sysClr val="windowText" lastClr="000000"/>
              </a:solidFill>
              <a:latin typeface="Aparajita" pitchFamily="34" charset="0"/>
              <a:cs typeface="Aparajita" pitchFamily="34" charset="0"/>
            </a:rPr>
            <a:t>Surgen como reacción a las dos guerras mundiales</a:t>
          </a:r>
          <a:endParaRPr lang="es-CO" sz="2400" b="0" kern="1200" dirty="0">
            <a:ln>
              <a:solidFill>
                <a:schemeClr val="tx1"/>
              </a:solidFill>
            </a:ln>
            <a:solidFill>
              <a:sysClr val="windowText" lastClr="000000"/>
            </a:solidFill>
            <a:latin typeface="Aparajita" pitchFamily="34" charset="0"/>
            <a:cs typeface="Aparajita" pitchFamily="34" charset="0"/>
          </a:endParaRPr>
        </a:p>
      </dsp:txBody>
      <dsp:txXfrm>
        <a:off x="1884233" y="185152"/>
        <a:ext cx="4420370" cy="855002"/>
      </dsp:txXfrm>
    </dsp:sp>
    <dsp:sp modelId="{14CFAE46-49A0-4FF7-A429-0A01078D3C71}">
      <dsp:nvSpPr>
        <dsp:cNvPr id="0" name=""/>
        <dsp:cNvSpPr/>
      </dsp:nvSpPr>
      <dsp:spPr>
        <a:xfrm rot="1073333">
          <a:off x="5515037" y="2647460"/>
          <a:ext cx="57922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79221" y="0"/>
              </a:lnTo>
            </a:path>
          </a:pathLst>
        </a:custGeom>
        <a:noFill/>
        <a:ln w="57150" cap="flat" cmpd="sng" algn="ctr">
          <a:solidFill>
            <a:scrgbClr r="0" g="0" b="0">
              <a:shade val="75000"/>
              <a:lumMod val="80000"/>
            </a:sc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A92587-BF02-486F-AA3B-D1C570F0210D}">
      <dsp:nvSpPr>
        <dsp:cNvPr id="0" name=""/>
        <dsp:cNvSpPr/>
      </dsp:nvSpPr>
      <dsp:spPr>
        <a:xfrm>
          <a:off x="6080257" y="2409720"/>
          <a:ext cx="2271580" cy="1386615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 w="57150" cap="flat" cmpd="sng" algn="ctr">
          <a:solidFill>
            <a:scrgbClr r="0" g="0" b="0">
              <a:shade val="75000"/>
              <a:lumMod val="80000"/>
            </a:sc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400" kern="1200" dirty="0" smtClean="0">
              <a:solidFill>
                <a:schemeClr val="tx1"/>
              </a:solidFill>
              <a:latin typeface="Aparajita" pitchFamily="34" charset="0"/>
              <a:cs typeface="Aparajita" pitchFamily="34" charset="0"/>
            </a:rPr>
            <a:t>Las cuatro olas (Jesús </a:t>
          </a:r>
          <a:r>
            <a:rPr lang="es-CO" sz="2400" kern="1200" dirty="0" err="1" smtClean="0">
              <a:solidFill>
                <a:schemeClr val="tx1"/>
              </a:solidFill>
              <a:latin typeface="Aparajita" pitchFamily="34" charset="0"/>
              <a:cs typeface="Aparajita" pitchFamily="34" charset="0"/>
            </a:rPr>
            <a:t>Jarés</a:t>
          </a:r>
          <a:r>
            <a:rPr lang="es-CO" sz="2400" kern="1200" dirty="0" smtClean="0">
              <a:solidFill>
                <a:schemeClr val="tx1"/>
              </a:solidFill>
              <a:latin typeface="Aparajita" pitchFamily="34" charset="0"/>
              <a:cs typeface="Aparajita" pitchFamily="34" charset="0"/>
            </a:rPr>
            <a:t>)</a:t>
          </a:r>
        </a:p>
      </dsp:txBody>
      <dsp:txXfrm>
        <a:off x="6147946" y="2477409"/>
        <a:ext cx="2136202" cy="1251237"/>
      </dsp:txXfrm>
    </dsp:sp>
    <dsp:sp modelId="{666CE85D-AFF1-4198-B464-07129E1A0EF2}">
      <dsp:nvSpPr>
        <dsp:cNvPr id="0" name=""/>
        <dsp:cNvSpPr/>
      </dsp:nvSpPr>
      <dsp:spPr>
        <a:xfrm rot="9847337">
          <a:off x="2004144" y="2598017"/>
          <a:ext cx="68825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88251" y="0"/>
              </a:lnTo>
            </a:path>
          </a:pathLst>
        </a:custGeom>
        <a:noFill/>
        <a:ln w="57150" cap="flat" cmpd="sng" algn="ctr">
          <a:solidFill>
            <a:scrgbClr r="0" g="0" b="0">
              <a:shade val="75000"/>
              <a:lumMod val="80000"/>
            </a:sc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6917D1-36A3-4D73-A0B3-8191C4C79102}">
      <dsp:nvSpPr>
        <dsp:cNvPr id="0" name=""/>
        <dsp:cNvSpPr/>
      </dsp:nvSpPr>
      <dsp:spPr>
        <a:xfrm>
          <a:off x="71694" y="2265710"/>
          <a:ext cx="1945579" cy="1406304"/>
        </a:xfrm>
        <a:prstGeom prst="roundRect">
          <a:avLst/>
        </a:prstGeom>
        <a:solidFill>
          <a:schemeClr val="accent5">
            <a:lumMod val="20000"/>
            <a:lumOff val="80000"/>
          </a:schemeClr>
        </a:solidFill>
        <a:ln w="57150" cap="flat" cmpd="sng" algn="ctr">
          <a:solidFill>
            <a:scrgbClr r="0" g="0" b="0">
              <a:shade val="75000"/>
              <a:lumMod val="80000"/>
            </a:sc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400" kern="1200" dirty="0" smtClean="0">
              <a:solidFill>
                <a:schemeClr val="tx1"/>
              </a:solidFill>
              <a:latin typeface="Aparajita" pitchFamily="34" charset="0"/>
              <a:cs typeface="Aparajita" pitchFamily="34" charset="0"/>
            </a:rPr>
            <a:t>Seminario de educación para la paz</a:t>
          </a:r>
          <a:endParaRPr lang="es-CO" sz="2400" kern="1200" dirty="0">
            <a:ln>
              <a:solidFill>
                <a:schemeClr val="tx1"/>
              </a:solidFill>
            </a:ln>
            <a:solidFill>
              <a:schemeClr val="tx1"/>
            </a:solidFill>
            <a:latin typeface="Aparajita" pitchFamily="34" charset="0"/>
            <a:cs typeface="Aparajita" pitchFamily="34" charset="0"/>
          </a:endParaRPr>
        </a:p>
      </dsp:txBody>
      <dsp:txXfrm>
        <a:off x="140344" y="2334360"/>
        <a:ext cx="1808279" cy="126900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69D34A-A5DF-4068-B94C-8A3E3B7E637E}">
      <dsp:nvSpPr>
        <dsp:cNvPr id="0" name=""/>
        <dsp:cNvSpPr/>
      </dsp:nvSpPr>
      <dsp:spPr>
        <a:xfrm flipH="1">
          <a:off x="3379501" y="2615866"/>
          <a:ext cx="2097981" cy="1327596"/>
        </a:xfrm>
        <a:prstGeom prst="ellipse">
          <a:avLst/>
        </a:prstGeom>
        <a:gradFill rotWithShape="0">
          <a:gsLst>
            <a:gs pos="70000">
              <a:srgbClr val="FF0066"/>
            </a:gs>
            <a:gs pos="100000">
              <a:schemeClr val="accent3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accent3">
              <a:hueOff val="0"/>
              <a:satOff val="0"/>
              <a:lumOff val="0"/>
              <a:alphaOff val="0"/>
              <a:shade val="25000"/>
              <a:satMod val="1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800" kern="1200" dirty="0" smtClean="0">
              <a:latin typeface="Arial" panose="020B0604020202020204" pitchFamily="34" charset="0"/>
              <a:cs typeface="Arial" panose="020B0604020202020204" pitchFamily="34" charset="0"/>
            </a:rPr>
            <a:t>Educación para la paz</a:t>
          </a:r>
          <a:endParaRPr lang="es-CO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686743" y="2810288"/>
        <a:ext cx="1483497" cy="938752"/>
      </dsp:txXfrm>
    </dsp:sp>
    <dsp:sp modelId="{7A050817-BA44-4F65-88FF-1D458C47D84D}">
      <dsp:nvSpPr>
        <dsp:cNvPr id="0" name=""/>
        <dsp:cNvSpPr/>
      </dsp:nvSpPr>
      <dsp:spPr>
        <a:xfrm rot="16200000">
          <a:off x="4170635" y="1834421"/>
          <a:ext cx="515713" cy="61903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accent4">
              <a:hueOff val="0"/>
              <a:satOff val="0"/>
              <a:lumOff val="0"/>
              <a:alphaOff val="0"/>
              <a:shade val="25000"/>
              <a:satMod val="1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600" kern="1200"/>
        </a:p>
      </dsp:txBody>
      <dsp:txXfrm>
        <a:off x="4247992" y="2035585"/>
        <a:ext cx="360999" cy="371423"/>
      </dsp:txXfrm>
    </dsp:sp>
    <dsp:sp modelId="{121656CF-A223-481C-A7E5-72D56F7A62A1}">
      <dsp:nvSpPr>
        <dsp:cNvPr id="0" name=""/>
        <dsp:cNvSpPr/>
      </dsp:nvSpPr>
      <dsp:spPr>
        <a:xfrm>
          <a:off x="3609177" y="4193"/>
          <a:ext cx="1638628" cy="1638628"/>
        </a:xfrm>
        <a:prstGeom prst="ellipse">
          <a:avLst/>
        </a:prstGeom>
        <a:gradFill rotWithShape="0">
          <a:gsLst>
            <a:gs pos="0">
              <a:srgbClr val="D37DC1"/>
            </a:gs>
            <a:gs pos="100000">
              <a:schemeClr val="accent4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accent4">
              <a:hueOff val="0"/>
              <a:satOff val="0"/>
              <a:lumOff val="0"/>
              <a:alphaOff val="0"/>
              <a:shade val="25000"/>
              <a:satMod val="1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  <a:sp3d extrusionH="57150">
            <a:bevelT w="38100" h="38100"/>
            <a:extrusionClr>
              <a:schemeClr val="tx2"/>
            </a:extrusionClr>
          </a:sp3d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800" kern="1200" dirty="0" smtClean="0">
              <a:ln>
                <a:solidFill>
                  <a:srgbClr val="2F119F"/>
                </a:solidFill>
              </a:ln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Dignidad humana</a:t>
          </a:r>
          <a:endParaRPr lang="es-CO" sz="1800" kern="1200" dirty="0">
            <a:ln>
              <a:solidFill>
                <a:srgbClr val="2F119F"/>
              </a:solidFill>
            </a:ln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849149" y="244165"/>
        <a:ext cx="1158684" cy="1158684"/>
      </dsp:txXfrm>
    </dsp:sp>
    <dsp:sp modelId="{1908D6CE-CD18-4014-B5B3-F430B3508B6B}">
      <dsp:nvSpPr>
        <dsp:cNvPr id="0" name=""/>
        <dsp:cNvSpPr/>
      </dsp:nvSpPr>
      <dsp:spPr>
        <a:xfrm rot="19285714">
          <a:off x="5172207" y="2207385"/>
          <a:ext cx="425512" cy="61903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-329264"/>
                <a:satOff val="3718"/>
                <a:lumOff val="1993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4">
                <a:hueOff val="-329264"/>
                <a:satOff val="3718"/>
                <a:lumOff val="1993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accent4">
              <a:hueOff val="-329264"/>
              <a:satOff val="3718"/>
              <a:lumOff val="1993"/>
              <a:alphaOff val="0"/>
              <a:shade val="25000"/>
              <a:satMod val="1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600" kern="1200"/>
        </a:p>
      </dsp:txBody>
      <dsp:txXfrm>
        <a:off x="5186132" y="2370987"/>
        <a:ext cx="297858" cy="371423"/>
      </dsp:txXfrm>
    </dsp:sp>
    <dsp:sp modelId="{89D7A361-8B76-4DD1-8FDD-DEC95A99FFE2}">
      <dsp:nvSpPr>
        <dsp:cNvPr id="0" name=""/>
        <dsp:cNvSpPr/>
      </dsp:nvSpPr>
      <dsp:spPr>
        <a:xfrm>
          <a:off x="5529478" y="928961"/>
          <a:ext cx="1638628" cy="1638628"/>
        </a:xfrm>
        <a:prstGeom prst="ellipse">
          <a:avLst/>
        </a:prstGeom>
        <a:gradFill rotWithShape="0">
          <a:gsLst>
            <a:gs pos="0">
              <a:schemeClr val="tx2"/>
            </a:gs>
            <a:gs pos="100000">
              <a:schemeClr val="accent4">
                <a:hueOff val="-329264"/>
                <a:satOff val="3718"/>
                <a:lumOff val="1993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accent4">
              <a:hueOff val="-329264"/>
              <a:satOff val="3718"/>
              <a:lumOff val="1993"/>
              <a:alphaOff val="0"/>
              <a:shade val="25000"/>
              <a:satMod val="1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8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Conflicto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8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Enfoque positivo</a:t>
          </a:r>
          <a:endParaRPr lang="es-CO" sz="18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769450" y="1168933"/>
        <a:ext cx="1158684" cy="1158684"/>
      </dsp:txXfrm>
    </dsp:sp>
    <dsp:sp modelId="{3C6C850A-2C7C-4778-8453-87A17146083C}">
      <dsp:nvSpPr>
        <dsp:cNvPr id="0" name=""/>
        <dsp:cNvSpPr/>
      </dsp:nvSpPr>
      <dsp:spPr>
        <a:xfrm rot="771429">
          <a:off x="5545095" y="3262788"/>
          <a:ext cx="331091" cy="61903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-658527"/>
                <a:satOff val="7436"/>
                <a:lumOff val="3987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4">
                <a:hueOff val="-658527"/>
                <a:satOff val="7436"/>
                <a:lumOff val="3987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accent4">
              <a:hueOff val="-658527"/>
              <a:satOff val="7436"/>
              <a:lumOff val="3987"/>
              <a:alphaOff val="0"/>
              <a:shade val="25000"/>
              <a:satMod val="1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600" kern="1200"/>
        </a:p>
      </dsp:txBody>
      <dsp:txXfrm>
        <a:off x="5546340" y="3375544"/>
        <a:ext cx="231764" cy="371423"/>
      </dsp:txXfrm>
    </dsp:sp>
    <dsp:sp modelId="{E5B3181C-245C-416C-9BA5-73AC87E7617A}">
      <dsp:nvSpPr>
        <dsp:cNvPr id="0" name=""/>
        <dsp:cNvSpPr/>
      </dsp:nvSpPr>
      <dsp:spPr>
        <a:xfrm>
          <a:off x="6003753" y="3006897"/>
          <a:ext cx="1638628" cy="1638628"/>
        </a:xfrm>
        <a:prstGeom prst="ellipse">
          <a:avLst/>
        </a:prstGeom>
        <a:gradFill rotWithShape="0">
          <a:gsLst>
            <a:gs pos="0">
              <a:srgbClr val="00B050"/>
            </a:gs>
            <a:gs pos="100000">
              <a:schemeClr val="accent4">
                <a:hueOff val="-658527"/>
                <a:satOff val="7436"/>
                <a:lumOff val="3987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accent4">
              <a:hueOff val="-658527"/>
              <a:satOff val="7436"/>
              <a:lumOff val="3987"/>
              <a:alphaOff val="0"/>
              <a:shade val="25000"/>
              <a:satMod val="1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600" kern="1200" dirty="0" smtClean="0">
              <a:ln>
                <a:solidFill>
                  <a:srgbClr val="2F119F"/>
                </a:solidFill>
              </a:ln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NO VIOLENCIA</a:t>
          </a:r>
          <a:endParaRPr lang="es-CO" sz="1600" kern="1200" dirty="0">
            <a:ln>
              <a:solidFill>
                <a:srgbClr val="2F119F"/>
              </a:solidFill>
            </a:ln>
            <a:solidFill>
              <a:srgbClr val="FF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243725" y="3246869"/>
        <a:ext cx="1158684" cy="1158684"/>
      </dsp:txXfrm>
    </dsp:sp>
    <dsp:sp modelId="{EB5BC113-E285-4C60-B42C-5D8519152A67}">
      <dsp:nvSpPr>
        <dsp:cNvPr id="0" name=""/>
        <dsp:cNvSpPr/>
      </dsp:nvSpPr>
      <dsp:spPr>
        <a:xfrm rot="3857143">
          <a:off x="4684759" y="4001649"/>
          <a:ext cx="480956" cy="61903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-987791"/>
                <a:satOff val="11154"/>
                <a:lumOff val="598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4">
                <a:hueOff val="-987791"/>
                <a:satOff val="11154"/>
                <a:lumOff val="598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accent4">
              <a:hueOff val="-987791"/>
              <a:satOff val="11154"/>
              <a:lumOff val="5980"/>
              <a:alphaOff val="0"/>
              <a:shade val="25000"/>
              <a:satMod val="1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600" kern="1200"/>
        </a:p>
      </dsp:txBody>
      <dsp:txXfrm>
        <a:off x="4725601" y="4060457"/>
        <a:ext cx="336669" cy="371423"/>
      </dsp:txXfrm>
    </dsp:sp>
    <dsp:sp modelId="{E6DE121E-FC54-4AAA-A8FF-8B4D4C917EDE}">
      <dsp:nvSpPr>
        <dsp:cNvPr id="0" name=""/>
        <dsp:cNvSpPr/>
      </dsp:nvSpPr>
      <dsp:spPr>
        <a:xfrm>
          <a:off x="4511140" y="4673271"/>
          <a:ext cx="1966075" cy="1638628"/>
        </a:xfrm>
        <a:prstGeom prst="ellipse">
          <a:avLst/>
        </a:prstGeom>
        <a:gradFill rotWithShape="0">
          <a:gsLst>
            <a:gs pos="0">
              <a:srgbClr val="660066"/>
            </a:gs>
            <a:gs pos="100000">
              <a:schemeClr val="accent4">
                <a:hueOff val="-987791"/>
                <a:satOff val="11154"/>
                <a:lumOff val="598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accent4">
              <a:hueOff val="-987791"/>
              <a:satOff val="11154"/>
              <a:lumOff val="5980"/>
              <a:alphaOff val="0"/>
              <a:shade val="25000"/>
              <a:satMod val="1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800" kern="1200" dirty="0" smtClean="0">
              <a:ln>
                <a:solidFill>
                  <a:srgbClr val="FF0066"/>
                </a:solidFill>
              </a:ln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Pedagogías de paz</a:t>
          </a:r>
          <a:endParaRPr lang="es-CO" sz="1800" kern="1200" dirty="0">
            <a:ln>
              <a:solidFill>
                <a:srgbClr val="FF0066"/>
              </a:solidFill>
            </a:ln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799065" y="4913243"/>
        <a:ext cx="1390225" cy="1158684"/>
      </dsp:txXfrm>
    </dsp:sp>
    <dsp:sp modelId="{24B9E618-F146-4F93-B393-37DDD6217EA2}">
      <dsp:nvSpPr>
        <dsp:cNvPr id="0" name=""/>
        <dsp:cNvSpPr/>
      </dsp:nvSpPr>
      <dsp:spPr>
        <a:xfrm rot="6894737">
          <a:off x="3708592" y="4004529"/>
          <a:ext cx="478970" cy="61903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-1317055"/>
                <a:satOff val="14873"/>
                <a:lumOff val="7973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4">
                <a:hueOff val="-1317055"/>
                <a:satOff val="14873"/>
                <a:lumOff val="7973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accent4">
              <a:hueOff val="-1317055"/>
              <a:satOff val="14873"/>
              <a:lumOff val="7973"/>
              <a:alphaOff val="0"/>
              <a:shade val="25000"/>
              <a:satMod val="1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600" kern="1200"/>
        </a:p>
      </dsp:txBody>
      <dsp:txXfrm rot="10800000">
        <a:off x="3810701" y="4063175"/>
        <a:ext cx="335279" cy="371423"/>
      </dsp:txXfrm>
    </dsp:sp>
    <dsp:sp modelId="{154E32A4-15CC-46A4-B23A-FB84C54F77B9}">
      <dsp:nvSpPr>
        <dsp:cNvPr id="0" name=""/>
        <dsp:cNvSpPr/>
      </dsp:nvSpPr>
      <dsp:spPr>
        <a:xfrm>
          <a:off x="2448277" y="4677465"/>
          <a:ext cx="1900972" cy="1638628"/>
        </a:xfrm>
        <a:prstGeom prst="ellipse">
          <a:avLst/>
        </a:prstGeom>
        <a:gradFill rotWithShape="0">
          <a:gsLst>
            <a:gs pos="0">
              <a:srgbClr val="FF0066"/>
            </a:gs>
            <a:gs pos="100000">
              <a:schemeClr val="accent4">
                <a:hueOff val="-1317055"/>
                <a:satOff val="14873"/>
                <a:lumOff val="7973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accent4">
              <a:hueOff val="-1317055"/>
              <a:satOff val="14873"/>
              <a:lumOff val="7973"/>
              <a:alphaOff val="0"/>
              <a:shade val="25000"/>
              <a:satMod val="1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800" kern="1200" dirty="0" smtClean="0">
              <a:ln>
                <a:solidFill>
                  <a:srgbClr val="2F119F"/>
                </a:solidFill>
              </a:ln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Democracia </a:t>
          </a:r>
          <a:endParaRPr lang="es-CO" sz="1800" kern="1200" dirty="0">
            <a:ln>
              <a:solidFill>
                <a:srgbClr val="2F119F"/>
              </a:solidFill>
            </a:ln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726668" y="4917437"/>
        <a:ext cx="1344190" cy="1158684"/>
      </dsp:txXfrm>
    </dsp:sp>
    <dsp:sp modelId="{23628D6D-0C2E-4C2B-B292-9E8319FCA108}">
      <dsp:nvSpPr>
        <dsp:cNvPr id="0" name=""/>
        <dsp:cNvSpPr/>
      </dsp:nvSpPr>
      <dsp:spPr>
        <a:xfrm rot="10028571">
          <a:off x="2980797" y="3262788"/>
          <a:ext cx="331091" cy="61903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-1646318"/>
                <a:satOff val="18591"/>
                <a:lumOff val="9967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4">
                <a:hueOff val="-1646318"/>
                <a:satOff val="18591"/>
                <a:lumOff val="9967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accent4">
              <a:hueOff val="-1646318"/>
              <a:satOff val="18591"/>
              <a:lumOff val="9967"/>
              <a:alphaOff val="0"/>
              <a:shade val="25000"/>
              <a:satMod val="1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600" kern="1200"/>
        </a:p>
      </dsp:txBody>
      <dsp:txXfrm rot="10800000">
        <a:off x="3078879" y="3375544"/>
        <a:ext cx="231764" cy="371423"/>
      </dsp:txXfrm>
    </dsp:sp>
    <dsp:sp modelId="{1E3F5ECE-897B-4649-B903-B844A4DF840C}">
      <dsp:nvSpPr>
        <dsp:cNvPr id="0" name=""/>
        <dsp:cNvSpPr/>
      </dsp:nvSpPr>
      <dsp:spPr>
        <a:xfrm>
          <a:off x="1214601" y="3006897"/>
          <a:ext cx="1638628" cy="1638628"/>
        </a:xfrm>
        <a:prstGeom prst="ellipse">
          <a:avLst/>
        </a:prstGeom>
        <a:gradFill rotWithShape="0">
          <a:gsLst>
            <a:gs pos="0">
              <a:srgbClr val="FF0000"/>
            </a:gs>
            <a:gs pos="100000">
              <a:schemeClr val="accent4">
                <a:hueOff val="-1646318"/>
                <a:satOff val="18591"/>
                <a:lumOff val="9967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accent4">
              <a:hueOff val="-1646318"/>
              <a:satOff val="18591"/>
              <a:lumOff val="9967"/>
              <a:alphaOff val="0"/>
              <a:shade val="25000"/>
              <a:satMod val="1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8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Afecto</a:t>
          </a:r>
          <a:endParaRPr lang="es-CO" sz="18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454573" y="3246869"/>
        <a:ext cx="1158684" cy="1158684"/>
      </dsp:txXfrm>
    </dsp:sp>
    <dsp:sp modelId="{C2214861-E42B-4B45-840A-214C3A82D105}">
      <dsp:nvSpPr>
        <dsp:cNvPr id="0" name=""/>
        <dsp:cNvSpPr/>
      </dsp:nvSpPr>
      <dsp:spPr>
        <a:xfrm rot="13029336">
          <a:off x="3318845" y="2264019"/>
          <a:ext cx="355720" cy="61903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hueOff val="-1975582"/>
                <a:satOff val="22309"/>
                <a:lumOff val="1196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4">
                <a:hueOff val="-1975582"/>
                <a:satOff val="22309"/>
                <a:lumOff val="1196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accent4">
              <a:hueOff val="-1975582"/>
              <a:satOff val="22309"/>
              <a:lumOff val="11960"/>
              <a:alphaOff val="0"/>
              <a:shade val="25000"/>
              <a:satMod val="1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600" kern="1200"/>
        </a:p>
      </dsp:txBody>
      <dsp:txXfrm rot="10800000">
        <a:off x="3414729" y="2420053"/>
        <a:ext cx="249004" cy="371423"/>
      </dsp:txXfrm>
    </dsp:sp>
    <dsp:sp modelId="{DBAC305B-9A86-4265-BA3E-54830CD630BC}">
      <dsp:nvSpPr>
        <dsp:cNvPr id="0" name=""/>
        <dsp:cNvSpPr/>
      </dsp:nvSpPr>
      <dsp:spPr>
        <a:xfrm>
          <a:off x="1582175" y="1010240"/>
          <a:ext cx="1865578" cy="1638628"/>
        </a:xfrm>
        <a:prstGeom prst="ellipse">
          <a:avLst/>
        </a:prstGeom>
        <a:gradFill rotWithShape="0">
          <a:gsLst>
            <a:gs pos="0">
              <a:srgbClr val="721CE4"/>
            </a:gs>
            <a:gs pos="100000">
              <a:schemeClr val="accent4">
                <a:hueOff val="-1975582"/>
                <a:satOff val="22309"/>
                <a:lumOff val="1196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accent4">
              <a:hueOff val="-1975582"/>
              <a:satOff val="22309"/>
              <a:lumOff val="11960"/>
              <a:alphaOff val="0"/>
              <a:shade val="25000"/>
              <a:satMod val="1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800" b="1" kern="1200" dirty="0" smtClean="0"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800" b="1" kern="1200" dirty="0" smtClean="0">
              <a:ln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:ln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Violencia: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800" b="1" kern="1200" dirty="0" smtClean="0">
              <a:ln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:ln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Directa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800" b="1" kern="1200" dirty="0" smtClean="0">
              <a:ln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:ln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Estructural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800" b="1" kern="1200" dirty="0" smtClean="0">
              <a:ln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:ln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cultural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O" sz="1800" b="0" kern="1200" dirty="0"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  <a:solidFill>
              <a:srgbClr val="C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855383" y="1250212"/>
        <a:ext cx="1319162" cy="11586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4A1292-DFE9-4300-9979-A370508E28CA}" type="datetimeFigureOut">
              <a:rPr lang="es-CO" smtClean="0"/>
              <a:t>09/11/2016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3E6488-B2D2-463B-8962-7E236AFF373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6383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3E6488-B2D2-463B-8962-7E236AFF373E}" type="slidenum">
              <a:rPr lang="es-CO" smtClean="0"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072484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3E6488-B2D2-463B-8962-7E236AFF373E}" type="slidenum">
              <a:rPr lang="es-CO" smtClean="0"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916808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3E6488-B2D2-463B-8962-7E236AFF373E}" type="slidenum">
              <a:rPr lang="es-CO" smtClean="0"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916808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2794F-BFDB-4053-AC71-5309EBCD14B0}" type="datetime1">
              <a:rPr lang="es-CO" smtClean="0"/>
              <a:t>09/11/2016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José Aníbal Morales C</a:t>
            </a: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96FA-0123-4BE8-9B60-01AC1657B593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FA93B-8371-4E77-9880-7FE049A458C0}" type="datetime1">
              <a:rPr lang="es-CO" smtClean="0"/>
              <a:t>09/11/2016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José Aníbal Morales C</a:t>
            </a: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96FA-0123-4BE8-9B60-01AC1657B593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7F47C-30F2-41C9-BFED-99E2AD367613}" type="datetime1">
              <a:rPr lang="es-CO" smtClean="0"/>
              <a:t>09/11/2016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José Aníbal Morales C</a:t>
            </a: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96FA-0123-4BE8-9B60-01AC1657B593}" type="slidenum">
              <a:rPr lang="es-CO" smtClean="0"/>
              <a:t>‹Nº›</a:t>
            </a:fld>
            <a:endParaRPr lang="es-CO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1CE7F8-63A8-4FEA-AAC5-A71651D921BA}" type="datetime1">
              <a:rPr lang="es-CO" smtClean="0"/>
              <a:t>09/11/2016</a:t>
            </a:fld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smtClean="0"/>
              <a:t>José Aníbal Morales C</a:t>
            </a: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0FF6D2-0562-4821-9A56-A4B5D7FF840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36752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6C8D5-67A1-4472-8CF9-224F99F1A42B}" type="datetime1">
              <a:rPr lang="es-CO" smtClean="0"/>
              <a:t>09/11/2016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José Aníbal Morales C</a:t>
            </a: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96FA-0123-4BE8-9B60-01AC1657B593}" type="slidenum">
              <a:rPr lang="es-CO" smtClean="0"/>
              <a:t>‹Nº›</a:t>
            </a:fld>
            <a:endParaRPr lang="es-CO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993D6-EE90-4DFA-8364-DB30FA5756AA}" type="datetime1">
              <a:rPr lang="es-CO" smtClean="0"/>
              <a:t>09/11/2016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José Aníbal Morales C</a:t>
            </a: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96FA-0123-4BE8-9B60-01AC1657B593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C94C2-DD87-407D-A373-E26D76401C8F}" type="datetime1">
              <a:rPr lang="es-CO" smtClean="0"/>
              <a:t>09/11/2016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José Aníbal Morales C</a:t>
            </a:r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96FA-0123-4BE8-9B60-01AC1657B593}" type="slidenum">
              <a:rPr lang="es-CO" smtClean="0"/>
              <a:t>‹Nº›</a:t>
            </a:fld>
            <a:endParaRPr lang="es-CO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2CBFD-CE6F-4DF7-81A3-D5444C25D9C7}" type="datetime1">
              <a:rPr lang="es-CO" smtClean="0"/>
              <a:t>09/11/2016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José Aníbal Morales C</a:t>
            </a:r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96FA-0123-4BE8-9B60-01AC1657B593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FA5AA-6519-4887-A217-5C18404D2570}" type="datetime1">
              <a:rPr lang="es-CO" smtClean="0"/>
              <a:t>09/11/2016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José Aníbal Morales C</a:t>
            </a:r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96FA-0123-4BE8-9B60-01AC1657B593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8CB3C-7992-45D6-BBCF-858C685F46E9}" type="datetime1">
              <a:rPr lang="es-CO" smtClean="0"/>
              <a:t>09/11/2016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José Aníbal Morales C</a:t>
            </a:r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96FA-0123-4BE8-9B60-01AC1657B593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E63FB-585A-4FBD-B214-8088A6763D43}" type="datetime1">
              <a:rPr lang="es-CO" smtClean="0"/>
              <a:t>09/11/2016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José Aníbal Morales C</a:t>
            </a:r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96FA-0123-4BE8-9B60-01AC1657B593}" type="slidenum">
              <a:rPr lang="es-CO" smtClean="0"/>
              <a:t>‹Nº›</a:t>
            </a:fld>
            <a:endParaRPr lang="es-C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DA996-D6A2-488F-810F-9869BB05E4D0}" type="datetime1">
              <a:rPr lang="es-CO" smtClean="0"/>
              <a:t>09/11/2016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José Aníbal Morales C</a:t>
            </a:r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2296FA-0123-4BE8-9B60-01AC1657B593}" type="slidenum">
              <a:rPr lang="es-CO" smtClean="0"/>
              <a:t>‹Nº›</a:t>
            </a:fld>
            <a:endParaRPr lang="es-C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94BD5E8-C527-415C-A54A-D58D5DBED74A}" type="datetime1">
              <a:rPr lang="es-CO" smtClean="0"/>
              <a:t>09/11/2016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es-CO" smtClean="0"/>
              <a:t>José Aníbal Morales C</a:t>
            </a:r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2A2296FA-0123-4BE8-9B60-01AC1657B593}" type="slidenum">
              <a:rPr lang="es-CO" smtClean="0"/>
              <a:t>‹Nº›</a:t>
            </a:fld>
            <a:endParaRPr lang="es-C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gi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93638" y="188640"/>
            <a:ext cx="8698842" cy="2952327"/>
          </a:xfrm>
          <a:solidFill>
            <a:schemeClr val="bg1">
              <a:lumMod val="95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CO" sz="2800" dirty="0" smtClean="0">
                <a:ln>
                  <a:solidFill>
                    <a:srgbClr val="FFC000"/>
                  </a:solidFill>
                </a:ln>
                <a:solidFill>
                  <a:srgbClr val="C00000"/>
                </a:solidFill>
                <a:latin typeface="Lucida Sans" panose="020B0602030504020204" pitchFamily="34" charset="0"/>
              </a:rPr>
              <a:t>GOBERNACIÓN DE ANTIOQUIA</a:t>
            </a:r>
            <a:br>
              <a:rPr lang="es-CO" sz="2800" dirty="0" smtClean="0">
                <a:ln>
                  <a:solidFill>
                    <a:srgbClr val="FFC000"/>
                  </a:solidFill>
                </a:ln>
                <a:solidFill>
                  <a:srgbClr val="C00000"/>
                </a:solidFill>
                <a:latin typeface="Lucida Sans" panose="020B0602030504020204" pitchFamily="34" charset="0"/>
              </a:rPr>
            </a:br>
            <a:r>
              <a:rPr lang="es-CO" sz="2800" dirty="0" smtClean="0">
                <a:ln>
                  <a:solidFill>
                    <a:srgbClr val="FFC000"/>
                  </a:solidFill>
                </a:ln>
                <a:solidFill>
                  <a:srgbClr val="C00000"/>
                </a:solidFill>
                <a:latin typeface="Lucida Sans" panose="020B0602030504020204" pitchFamily="34" charset="0"/>
              </a:rPr>
              <a:t>FORO DEPARTAMENTAL</a:t>
            </a:r>
            <a:br>
              <a:rPr lang="es-CO" sz="2800" dirty="0" smtClean="0">
                <a:ln>
                  <a:solidFill>
                    <a:srgbClr val="FFC000"/>
                  </a:solidFill>
                </a:ln>
                <a:solidFill>
                  <a:srgbClr val="C00000"/>
                </a:solidFill>
                <a:latin typeface="Lucida Sans" panose="020B0602030504020204" pitchFamily="34" charset="0"/>
              </a:rPr>
            </a:br>
            <a:r>
              <a:rPr lang="es-CO" sz="2800" dirty="0" smtClean="0">
                <a:ln>
                  <a:solidFill>
                    <a:srgbClr val="FFC000"/>
                  </a:solidFill>
                </a:ln>
                <a:solidFill>
                  <a:srgbClr val="C00000"/>
                </a:solidFill>
                <a:latin typeface="Lucida Sans" panose="020B0602030504020204" pitchFamily="34" charset="0"/>
              </a:rPr>
              <a:t>POLÍTICAS DE CONVIVENCIA Y EDUCACIÓN PARA LA PAZ</a:t>
            </a:r>
            <a:br>
              <a:rPr lang="es-CO" sz="2800" dirty="0" smtClean="0">
                <a:ln>
                  <a:solidFill>
                    <a:srgbClr val="FFC000"/>
                  </a:solidFill>
                </a:ln>
                <a:solidFill>
                  <a:srgbClr val="C00000"/>
                </a:solidFill>
                <a:latin typeface="Lucida Sans" panose="020B0602030504020204" pitchFamily="34" charset="0"/>
              </a:rPr>
            </a:br>
            <a:endParaRPr lang="es-CO" sz="2800" dirty="0">
              <a:ln>
                <a:solidFill>
                  <a:srgbClr val="FFC000"/>
                </a:solidFill>
              </a:ln>
              <a:solidFill>
                <a:srgbClr val="C00000"/>
              </a:solidFill>
              <a:latin typeface="Lucida Sans" panose="020B0602030504020204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619672" y="3645023"/>
            <a:ext cx="6408712" cy="2304257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es-CO" sz="2400" dirty="0" smtClean="0">
              <a:ln>
                <a:solidFill>
                  <a:srgbClr val="FFC000"/>
                </a:solidFill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ucida Sans" panose="020B0602030504020204" pitchFamily="34" charset="0"/>
            </a:endParaRPr>
          </a:p>
          <a:p>
            <a:r>
              <a:rPr lang="es-CO" sz="2400" dirty="0" smtClean="0">
                <a:ln>
                  <a:solidFill>
                    <a:srgbClr val="FFC000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" panose="020B0602030504020204" pitchFamily="34" charset="0"/>
              </a:rPr>
              <a:t>EDUCACIÓN </a:t>
            </a:r>
            <a:r>
              <a:rPr lang="es-CO" sz="2400" dirty="0">
                <a:ln>
                  <a:solidFill>
                    <a:srgbClr val="FFC000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" panose="020B0602030504020204" pitchFamily="34" charset="0"/>
              </a:rPr>
              <a:t>PARA LA </a:t>
            </a:r>
            <a:r>
              <a:rPr lang="es-CO" sz="2400" dirty="0" smtClean="0">
                <a:ln>
                  <a:solidFill>
                    <a:srgbClr val="FFC000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" panose="020B0602030504020204" pitchFamily="34" charset="0"/>
              </a:rPr>
              <a:t>PAZ</a:t>
            </a:r>
          </a:p>
          <a:p>
            <a:pPr algn="just"/>
            <a:r>
              <a:rPr lang="es-CO" sz="1400" dirty="0" smtClean="0">
                <a:ln>
                  <a:solidFill>
                    <a:srgbClr val="FFC000"/>
                  </a:solidFill>
                </a:ln>
                <a:solidFill>
                  <a:schemeClr val="tx1"/>
                </a:solidFill>
                <a:latin typeface="Lucida Sans" panose="020B0602030504020204" pitchFamily="34" charset="0"/>
              </a:rPr>
              <a:t>   Isabel Puerta Lopera </a:t>
            </a:r>
          </a:p>
          <a:p>
            <a:pPr algn="just"/>
            <a:r>
              <a:rPr lang="es-CO" sz="1400" b="1" dirty="0" smtClean="0">
                <a:ln>
                  <a:solidFill>
                    <a:srgbClr val="FFC000"/>
                  </a:solidFill>
                </a:ln>
                <a:solidFill>
                  <a:schemeClr val="tx1"/>
                </a:solidFill>
                <a:latin typeface="Lucida Sans" panose="020B0602030504020204" pitchFamily="34" charset="0"/>
              </a:rPr>
              <a:t>   </a:t>
            </a:r>
            <a:r>
              <a:rPr lang="es-CO" sz="1400" dirty="0" smtClean="0">
                <a:ln>
                  <a:solidFill>
                    <a:srgbClr val="FFC000"/>
                  </a:solidFill>
                </a:ln>
                <a:solidFill>
                  <a:schemeClr val="tx1"/>
                </a:solidFill>
                <a:latin typeface="Lucida Sans" panose="020B0602030504020204" pitchFamily="34" charset="0"/>
              </a:rPr>
              <a:t>Facultad de Derecho y Ciencias Políticas </a:t>
            </a:r>
          </a:p>
          <a:p>
            <a:pPr algn="just"/>
            <a:r>
              <a:rPr lang="es-CO" sz="1400" dirty="0" smtClean="0">
                <a:ln>
                  <a:solidFill>
                    <a:srgbClr val="FFC000"/>
                  </a:solidFill>
                </a:ln>
                <a:solidFill>
                  <a:schemeClr val="tx1"/>
                </a:solidFill>
                <a:latin typeface="Lucida Sans" panose="020B0602030504020204" pitchFamily="34" charset="0"/>
              </a:rPr>
              <a:t>   Universidad de Antioquia</a:t>
            </a:r>
          </a:p>
          <a:p>
            <a:pPr algn="just"/>
            <a:r>
              <a:rPr lang="es-CO" sz="1400" dirty="0" smtClean="0">
                <a:ln>
                  <a:solidFill>
                    <a:srgbClr val="FFC000"/>
                  </a:solidFill>
                </a:ln>
                <a:solidFill>
                  <a:schemeClr val="tx1"/>
                </a:solidFill>
                <a:latin typeface="Lucida Sans" panose="020B0602030504020204" pitchFamily="34" charset="0"/>
              </a:rPr>
              <a:t>   </a:t>
            </a:r>
            <a:r>
              <a:rPr lang="es-CO" sz="1400" dirty="0" err="1" smtClean="0">
                <a:ln>
                  <a:solidFill>
                    <a:srgbClr val="FFC000"/>
                  </a:solidFill>
                </a:ln>
                <a:solidFill>
                  <a:schemeClr val="tx1"/>
                </a:solidFill>
                <a:latin typeface="Lucida Sans" panose="020B0602030504020204" pitchFamily="34" charset="0"/>
              </a:rPr>
              <a:t>ipuerta09@gmail.com</a:t>
            </a:r>
            <a:r>
              <a:rPr lang="es-CO" sz="1400" dirty="0" smtClean="0">
                <a:ln>
                  <a:solidFill>
                    <a:srgbClr val="FFC000"/>
                  </a:solidFill>
                </a:ln>
                <a:solidFill>
                  <a:schemeClr val="tx1"/>
                </a:solidFill>
                <a:latin typeface="Lucida Sans" panose="020B0602030504020204" pitchFamily="34" charset="0"/>
              </a:rPr>
              <a:t> </a:t>
            </a:r>
          </a:p>
          <a:p>
            <a:r>
              <a:rPr lang="es-CO" sz="1400" b="1" dirty="0" smtClean="0">
                <a:ln>
                  <a:solidFill>
                    <a:srgbClr val="FFC000"/>
                  </a:solidFill>
                </a:ln>
                <a:solidFill>
                  <a:schemeClr val="tx1"/>
                </a:solidFill>
                <a:latin typeface="Lucida Sans" panose="020B0602030504020204" pitchFamily="34" charset="0"/>
              </a:rPr>
              <a:t>9 de noviembre de 2016</a:t>
            </a:r>
            <a:endParaRPr lang="es-CO" sz="1400" b="1" dirty="0" smtClean="0">
              <a:solidFill>
                <a:schemeClr val="tx1"/>
              </a:solidFill>
            </a:endParaRPr>
          </a:p>
          <a:p>
            <a:endParaRPr lang="es-CO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1684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s-CO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s-CO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</a:p>
          <a:p>
            <a:pPr algn="just"/>
            <a:endParaRPr lang="es-CO" b="1" dirty="0" smtClean="0"/>
          </a:p>
          <a:p>
            <a:pPr marL="0" indent="0" algn="just">
              <a:buNone/>
            </a:pPr>
            <a:r>
              <a:rPr lang="es-CO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Asumir a los integrantes de la comunidad educativa    como sujetos portadores de una dignidad de humanos:</a:t>
            </a:r>
          </a:p>
          <a:p>
            <a:pPr marL="0" indent="0" algn="just">
              <a:buNone/>
            </a:pPr>
            <a:endParaRPr lang="es-CO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s-CO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Recuperar </a:t>
            </a:r>
            <a:r>
              <a:rPr lang="es-CO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sentido </a:t>
            </a:r>
            <a:r>
              <a:rPr lang="es-CO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lo humano </a:t>
            </a:r>
            <a:endParaRPr lang="es-CO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es-CO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DESAFÍOS DE LA EDUCACIÓN PARA LA PAZ</a:t>
            </a:r>
            <a:endParaRPr lang="es-CO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627467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s-CO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s-CO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</a:t>
            </a:r>
          </a:p>
          <a:p>
            <a:pPr marL="0" indent="0" algn="ctr">
              <a:buNone/>
            </a:pPr>
            <a:endParaRPr lang="es-CO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s-CO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Difundir, promocionar y garantizar los derechos humanos: volverlos vivencia cotidiana en </a:t>
            </a:r>
            <a:r>
              <a:rPr lang="es-CO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</a:t>
            </a:r>
            <a:r>
              <a:rPr lang="es-CO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escuela</a:t>
            </a:r>
            <a:endParaRPr lang="es-CO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es-CO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DESAFÍOS DE LA EDUCACIÓN PARA LA PAZ</a:t>
            </a:r>
            <a:endParaRPr lang="es-CO" sz="2800" dirty="0"/>
          </a:p>
        </p:txBody>
      </p:sp>
    </p:spTree>
    <p:extLst>
      <p:ext uri="{BB962C8B-B14F-4D97-AF65-F5344CB8AC3E}">
        <p14:creationId xmlns:p14="http://schemas.microsoft.com/office/powerpoint/2010/main" val="31485758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s-CO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s-CO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</a:t>
            </a:r>
          </a:p>
          <a:p>
            <a:pPr marL="0" indent="0" algn="ctr">
              <a:buNone/>
            </a:pPr>
            <a:endParaRPr lang="es-CO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s-CO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Contribuir a una educación </a:t>
            </a:r>
            <a:r>
              <a:rPr lang="es-CO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integral: </a:t>
            </a:r>
            <a:r>
              <a:rPr lang="es-CO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 decir promover en el educando una  visión </a:t>
            </a:r>
            <a:r>
              <a:rPr lang="es-CO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crítica </a:t>
            </a:r>
            <a:r>
              <a:rPr lang="es-CO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una actitud </a:t>
            </a:r>
            <a:r>
              <a:rPr lang="es-CO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transformadora </a:t>
            </a:r>
            <a:r>
              <a:rPr lang="es-CO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los conflictos y de la realidad </a:t>
            </a:r>
            <a:endParaRPr lang="es-CO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es-CO" b="1" dirty="0" smtClean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es-CO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DESAFÍOS DE LA EDUCACIÓN PARA LA PAZ</a:t>
            </a:r>
            <a:endParaRPr lang="es-CO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182524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 rot="300000">
            <a:off x="1051911" y="2460609"/>
            <a:ext cx="7184194" cy="3808990"/>
          </a:xfrm>
        </p:spPr>
        <p:txBody>
          <a:bodyPr/>
          <a:lstStyle/>
          <a:p>
            <a:pPr marL="0" indent="0" algn="ctr">
              <a:buNone/>
            </a:pPr>
            <a:endParaRPr lang="es-CO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s-CO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IV</a:t>
            </a:r>
            <a:endParaRPr lang="es-CO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s-CO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s-CO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s-CO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Considerar la escuela </a:t>
            </a:r>
            <a:r>
              <a:rPr lang="es-CO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como </a:t>
            </a:r>
            <a:r>
              <a:rPr lang="es-CO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posibilitadora de </a:t>
            </a:r>
            <a:r>
              <a:rPr lang="es-CO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cambio social: vincular </a:t>
            </a:r>
            <a:r>
              <a:rPr lang="es-CO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la pedagógica, </a:t>
            </a:r>
            <a:r>
              <a:rPr lang="es-CO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una reflexión </a:t>
            </a:r>
            <a:r>
              <a:rPr lang="es-CO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política</a:t>
            </a:r>
          </a:p>
          <a:p>
            <a:pPr marL="0" indent="0">
              <a:buNone/>
            </a:pPr>
            <a:endParaRPr lang="es-CO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s-CO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es-CO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DESAFÍOS DE LA EDUCACIÓN PARA LA PAZ</a:t>
            </a:r>
            <a:endParaRPr lang="es-CO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917133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 dirty="0" smtClean="0"/>
          </a:p>
          <a:p>
            <a:pPr marL="0" indent="0" algn="ctr">
              <a:buNone/>
            </a:pPr>
            <a:r>
              <a:rPr lang="es-CO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V</a:t>
            </a:r>
            <a:endParaRPr lang="es-CO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es-CO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s-CO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Mirar la construcción de relaciones democráticas dentro del campo de la actuación política</a:t>
            </a:r>
            <a:endParaRPr lang="es-CO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es-CO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DESAFÍOS DE LA EDUCACIÓN PARA LA PAZ</a:t>
            </a:r>
            <a:endParaRPr lang="es-CO" sz="3200" dirty="0"/>
          </a:p>
        </p:txBody>
      </p:sp>
    </p:spTree>
    <p:extLst>
      <p:ext uri="{BB962C8B-B14F-4D97-AF65-F5344CB8AC3E}">
        <p14:creationId xmlns:p14="http://schemas.microsoft.com/office/powerpoint/2010/main" val="18675196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CO" dirty="0" smtClean="0"/>
          </a:p>
          <a:p>
            <a:pPr marL="0" indent="0" algn="ctr">
              <a:buNone/>
            </a:pPr>
            <a:r>
              <a:rPr lang="es-CO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</a:t>
            </a:r>
          </a:p>
          <a:p>
            <a:pPr marL="0" indent="0" algn="ctr">
              <a:buNone/>
            </a:pPr>
            <a:endParaRPr lang="es-CO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es-CO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s-CO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Formar </a:t>
            </a:r>
            <a:r>
              <a:rPr lang="es-CO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el respeto a la vida y los demás Derechos </a:t>
            </a:r>
            <a:r>
              <a:rPr lang="es-CO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Humanos</a:t>
            </a:r>
            <a:endParaRPr lang="es-CO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5" name="4 Título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es-CO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DESAFÍOS DE LA EDUCACIÓN PARA LA PAZ</a:t>
            </a:r>
            <a:endParaRPr lang="es-CO" sz="2800" dirty="0"/>
          </a:p>
        </p:txBody>
      </p:sp>
    </p:spTree>
    <p:extLst>
      <p:ext uri="{BB962C8B-B14F-4D97-AF65-F5344CB8AC3E}">
        <p14:creationId xmlns:p14="http://schemas.microsoft.com/office/powerpoint/2010/main" val="34033465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872067" y="3645024"/>
            <a:ext cx="7408333" cy="2016224"/>
          </a:xfrm>
          <a:noFill/>
        </p:spPr>
        <p:txBody>
          <a:bodyPr/>
          <a:lstStyle/>
          <a:p>
            <a:pPr marL="0" indent="0" algn="ctr">
              <a:buNone/>
            </a:pPr>
            <a:r>
              <a:rPr lang="es-CO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VII</a:t>
            </a:r>
            <a:endParaRPr lang="es-CO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es-CO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s-CO" dirty="0" smtClean="0">
                <a:solidFill>
                  <a:schemeClr val="tx1"/>
                </a:solidFill>
              </a:rPr>
              <a:t>             </a:t>
            </a:r>
            <a:r>
              <a:rPr lang="es-CO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Educar </a:t>
            </a:r>
            <a:r>
              <a:rPr lang="es-CO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 la </a:t>
            </a:r>
            <a:r>
              <a:rPr lang="es-CO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desobediencia y la insumisión</a:t>
            </a:r>
          </a:p>
          <a:p>
            <a:pPr marL="0" indent="0">
              <a:buNone/>
            </a:pPr>
            <a:endParaRPr lang="es-CO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s-CO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s-CO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368152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es-CO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DESAFÍOS DE LA EDUCACIÓN PARA LA PAZ</a:t>
            </a:r>
            <a:endParaRPr lang="es-CO" sz="2800" dirty="0"/>
          </a:p>
        </p:txBody>
      </p:sp>
    </p:spTree>
    <p:extLst>
      <p:ext uri="{BB962C8B-B14F-4D97-AF65-F5344CB8AC3E}">
        <p14:creationId xmlns:p14="http://schemas.microsoft.com/office/powerpoint/2010/main" val="8319426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s-CO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s-CO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VIII</a:t>
            </a:r>
          </a:p>
          <a:p>
            <a:pPr marL="0" indent="0">
              <a:buNone/>
            </a:pPr>
            <a:endParaRPr lang="es-CO" dirty="0"/>
          </a:p>
          <a:p>
            <a:pPr marL="0" indent="0" algn="just">
              <a:buNone/>
            </a:pPr>
            <a:r>
              <a:rPr lang="es-CO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Consolidar nociones como </a:t>
            </a:r>
            <a:r>
              <a:rPr lang="es-CO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justicia, igualdad, libertad, </a:t>
            </a:r>
            <a:r>
              <a:rPr lang="es-CO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paz, dignidad, derechos humanos, autonomía,  democracia, pluralismo, solidaridad, equidad, tolerancia</a:t>
            </a:r>
            <a:endParaRPr lang="es-CO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es-CO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DESAFÍOS DE LA EDUCACIÓN PARA LA PAZ</a:t>
            </a:r>
            <a:endParaRPr lang="es-CO" sz="2800" dirty="0"/>
          </a:p>
        </p:txBody>
      </p:sp>
    </p:spTree>
    <p:extLst>
      <p:ext uri="{BB962C8B-B14F-4D97-AF65-F5344CB8AC3E}">
        <p14:creationId xmlns:p14="http://schemas.microsoft.com/office/powerpoint/2010/main" val="23558218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contenido"/>
          <p:cNvSpPr>
            <a:spLocks noGrp="1"/>
          </p:cNvSpPr>
          <p:nvPr>
            <p:ph idx="1"/>
          </p:nvPr>
        </p:nvSpPr>
        <p:spPr>
          <a:xfrm>
            <a:off x="899592" y="2708920"/>
            <a:ext cx="7624357" cy="3450696"/>
          </a:xfrm>
        </p:spPr>
        <p:txBody>
          <a:bodyPr/>
          <a:lstStyle/>
          <a:p>
            <a:pPr marL="0" indent="0" algn="ctr">
              <a:buNone/>
            </a:pPr>
            <a:endParaRPr lang="es-CO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s-CO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IX</a:t>
            </a:r>
          </a:p>
          <a:p>
            <a:pPr marL="0" indent="0">
              <a:buNone/>
            </a:pPr>
            <a:endParaRPr lang="es-CO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s-CO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 el conflicto </a:t>
            </a:r>
            <a:r>
              <a:rPr lang="es-CO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como posibilidad de </a:t>
            </a:r>
            <a:r>
              <a:rPr lang="es-CO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encuentro y asumir la  construcción de salidas de </a:t>
            </a:r>
            <a:r>
              <a:rPr lang="es-CO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manera conjunta</a:t>
            </a:r>
          </a:p>
          <a:p>
            <a:endParaRPr lang="es-CO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4 Título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es-CO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DESAFÍOS DE LA EDUCACIÓN PARA LA PAZ</a:t>
            </a:r>
            <a:endParaRPr lang="es-CO" sz="2800" dirty="0"/>
          </a:p>
        </p:txBody>
      </p:sp>
    </p:spTree>
    <p:extLst>
      <p:ext uri="{BB962C8B-B14F-4D97-AF65-F5344CB8AC3E}">
        <p14:creationId xmlns:p14="http://schemas.microsoft.com/office/powerpoint/2010/main" val="14291743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 dirty="0" smtClean="0"/>
          </a:p>
          <a:p>
            <a:pPr marL="0" indent="0" algn="ctr">
              <a:buNone/>
            </a:pPr>
            <a:r>
              <a:rPr lang="es-CO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</a:p>
          <a:p>
            <a:pPr marL="0" indent="0" algn="ctr">
              <a:buNone/>
            </a:pPr>
            <a:endParaRPr lang="es-CO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s-CO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Respetar el saber de los educandos: escucharlos</a:t>
            </a:r>
            <a:endParaRPr lang="es-CO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es-CO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DESAFÍOS DE LA EDUCACIÓN PARA LA PAZ</a:t>
            </a:r>
            <a:endParaRPr lang="es-CO" sz="3200" dirty="0"/>
          </a:p>
        </p:txBody>
      </p:sp>
    </p:spTree>
    <p:extLst>
      <p:ext uri="{BB962C8B-B14F-4D97-AF65-F5344CB8AC3E}">
        <p14:creationId xmlns:p14="http://schemas.microsoft.com/office/powerpoint/2010/main" val="2670243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0585411"/>
              </p:ext>
            </p:extLst>
          </p:nvPr>
        </p:nvGraphicFramePr>
        <p:xfrm>
          <a:off x="193674" y="2564904"/>
          <a:ext cx="8194749" cy="35882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93638" y="24429"/>
            <a:ext cx="8698841" cy="1090745"/>
          </a:xfrm>
          <a:solidFill>
            <a:schemeClr val="bg1">
              <a:lumMod val="95000"/>
            </a:schemeClr>
          </a:solidFill>
          <a:ln>
            <a:solidFill>
              <a:srgbClr val="FFFF00"/>
            </a:solidFill>
          </a:ln>
        </p:spPr>
        <p:txBody>
          <a:bodyPr>
            <a:normAutofit fontScale="90000"/>
          </a:bodyPr>
          <a:lstStyle/>
          <a:p>
            <a:r>
              <a:rPr lang="es-CO" sz="3200" dirty="0" smtClean="0">
                <a:ln>
                  <a:solidFill>
                    <a:srgbClr val="FFC000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" panose="020B0602030504020204" pitchFamily="34" charset="0"/>
              </a:rPr>
              <a:t/>
            </a:r>
            <a:br>
              <a:rPr lang="es-CO" sz="3200" dirty="0" smtClean="0">
                <a:ln>
                  <a:solidFill>
                    <a:srgbClr val="FFC000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" panose="020B0602030504020204" pitchFamily="34" charset="0"/>
              </a:rPr>
            </a:br>
            <a:r>
              <a:rPr lang="es-CO" sz="3200" dirty="0" smtClean="0">
                <a:ln>
                  <a:solidFill>
                    <a:srgbClr val="FFC000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" panose="020B0602030504020204" pitchFamily="34" charset="0"/>
              </a:rPr>
              <a:t>EDUCACIÓN </a:t>
            </a:r>
            <a:r>
              <a:rPr lang="es-CO" sz="3200" dirty="0">
                <a:ln>
                  <a:solidFill>
                    <a:srgbClr val="FFC000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" panose="020B0602030504020204" pitchFamily="34" charset="0"/>
              </a:rPr>
              <a:t>PARA LA PAZ</a:t>
            </a:r>
            <a:br>
              <a:rPr lang="es-CO" sz="3200" dirty="0">
                <a:ln>
                  <a:solidFill>
                    <a:srgbClr val="FFC000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Sans" panose="020B0602030504020204" pitchFamily="34" charset="0"/>
              </a:rPr>
            </a:br>
            <a:endParaRPr lang="es-CO" sz="3200" dirty="0">
              <a:ln>
                <a:solidFill>
                  <a:srgbClr val="FFFF00"/>
                </a:solidFill>
              </a:ln>
              <a:latin typeface="Lucida Sans" panose="020B0602030504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1086061"/>
            <a:ext cx="1701924" cy="1373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088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s-CO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es-CO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s-CO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XI</a:t>
            </a:r>
          </a:p>
          <a:p>
            <a:pPr marL="0" indent="0">
              <a:buNone/>
            </a:pPr>
            <a:endParaRPr lang="es-CO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s-CO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Contextualizar, a la realidad, la acción pedagógica</a:t>
            </a:r>
            <a:endParaRPr lang="es-CO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es-CO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DESAFÍOS DE LA EDUCACIÓN PARA LA PAZ</a:t>
            </a:r>
            <a:endParaRPr lang="es-CO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943683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827584" y="2708920"/>
            <a:ext cx="7408333" cy="3450696"/>
          </a:xfrm>
        </p:spPr>
        <p:txBody>
          <a:bodyPr/>
          <a:lstStyle/>
          <a:p>
            <a:pPr marL="0" indent="0" algn="ctr">
              <a:buNone/>
            </a:pPr>
            <a:endParaRPr lang="es-CO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s-CO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XII</a:t>
            </a:r>
          </a:p>
          <a:p>
            <a:pPr marL="0" indent="0" algn="ctr">
              <a:buNone/>
            </a:pPr>
            <a:endParaRPr lang="es-CO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s-CO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Unir reflexión-acción</a:t>
            </a:r>
          </a:p>
          <a:p>
            <a:pPr marL="0" indent="0" algn="ctr">
              <a:buNone/>
            </a:pPr>
            <a:r>
              <a:rPr lang="es-CO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Teoría-práctica</a:t>
            </a:r>
            <a:endParaRPr lang="es-CO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es-CO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DESAFÍOS DE LA EDUCACIÓN PARA LA PAZ</a:t>
            </a:r>
            <a:endParaRPr lang="es-CO" sz="3200" dirty="0"/>
          </a:p>
        </p:txBody>
      </p:sp>
    </p:spTree>
    <p:extLst>
      <p:ext uri="{BB962C8B-B14F-4D97-AF65-F5344CB8AC3E}">
        <p14:creationId xmlns:p14="http://schemas.microsoft.com/office/powerpoint/2010/main" val="2408810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 dirty="0" smtClean="0"/>
          </a:p>
          <a:p>
            <a:pPr marL="0" indent="0" algn="ctr">
              <a:buNone/>
            </a:pPr>
            <a:r>
              <a:rPr lang="es-CO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XII</a:t>
            </a:r>
          </a:p>
          <a:p>
            <a:pPr marL="0" indent="0" algn="ctr">
              <a:buNone/>
            </a:pPr>
            <a:endParaRPr lang="es-CO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es-CO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s-CO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Cuestionar las formas tradicionales de la acción educativa</a:t>
            </a:r>
            <a:endParaRPr lang="es-CO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es-CO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DESAFÍOS DE LA EDUCACIÓN PARA LA PAZ</a:t>
            </a:r>
            <a:endParaRPr lang="es-CO" sz="3200" dirty="0"/>
          </a:p>
        </p:txBody>
      </p:sp>
    </p:spTree>
    <p:extLst>
      <p:ext uri="{BB962C8B-B14F-4D97-AF65-F5344CB8AC3E}">
        <p14:creationId xmlns:p14="http://schemas.microsoft.com/office/powerpoint/2010/main" val="25425838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CO" dirty="0" smtClean="0"/>
          </a:p>
          <a:p>
            <a:pPr marL="0" indent="0" algn="ctr">
              <a:buNone/>
            </a:pPr>
            <a:r>
              <a:rPr lang="es-CO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XIII</a:t>
            </a:r>
            <a:endParaRPr lang="es-CO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es-CO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s-CO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Generar en las instituciones educativas un clima que favorezca el reconocimiento, el respeto por la diferencia y que permita eliminar las discriminaciones  </a:t>
            </a:r>
            <a:endParaRPr lang="es-CO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es-CO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DESAFÍOS DE LA EDUCACIÓN PARA LA PAZ</a:t>
            </a:r>
            <a:endParaRPr lang="es-CO" sz="3200" dirty="0"/>
          </a:p>
        </p:txBody>
      </p:sp>
    </p:spTree>
    <p:extLst>
      <p:ext uri="{BB962C8B-B14F-4D97-AF65-F5344CB8AC3E}">
        <p14:creationId xmlns:p14="http://schemas.microsoft.com/office/powerpoint/2010/main" val="3960973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 dirty="0"/>
          </a:p>
          <a:p>
            <a:endParaRPr lang="es-CO" dirty="0" smtClean="0"/>
          </a:p>
          <a:p>
            <a:pPr marL="0" indent="0" algn="ctr">
              <a:buNone/>
            </a:pPr>
            <a:r>
              <a:rPr lang="es-CO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XIV</a:t>
            </a:r>
            <a:endParaRPr lang="es-CO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es-CO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es-CO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s-CO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Acercar la familia a la escuela: necesario también educarla</a:t>
            </a:r>
            <a:endParaRPr lang="es-CO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es-CO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Desafíos de la educación para la paz</a:t>
            </a:r>
            <a:endParaRPr lang="es-CO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220690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s-CO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XV</a:t>
            </a:r>
          </a:p>
          <a:p>
            <a:pPr marL="0" indent="0" algn="ctr">
              <a:buNone/>
            </a:pPr>
            <a:endParaRPr lang="es-CO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es-CO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s-CO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Recreación de las pequeñas historias de la vida cotidiana: supone construcción de paz desde abajo y desde perspectivas locales;  desde prácticas culturales y comunitarias antes que desde las prácticas de </a:t>
            </a:r>
            <a:r>
              <a:rPr lang="es-CO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disciplinamiento</a:t>
            </a:r>
            <a:r>
              <a:rPr lang="es-CO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 control </a:t>
            </a:r>
            <a:endParaRPr lang="es-CO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es-CO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DESAFÍOS DE LA EDUCACIÓN PARA LA PAZ</a:t>
            </a:r>
            <a:endParaRPr lang="es-CO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241576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s-CO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s-CO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XVI</a:t>
            </a:r>
          </a:p>
          <a:p>
            <a:pPr marL="0" indent="0" algn="ctr">
              <a:buNone/>
            </a:pPr>
            <a:endParaRPr lang="es-CO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s-CO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Reapropiar en la educación el sentido de lo público, la pertinencia de los saberes escolares para proyectos democráticos  y asumir la riqueza de las culturas juveniles</a:t>
            </a:r>
            <a:endParaRPr lang="es-CO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es-CO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Desafíos de la educación para la paz</a:t>
            </a:r>
            <a:endParaRPr lang="es-CO" sz="3200" dirty="0"/>
          </a:p>
        </p:txBody>
      </p:sp>
    </p:spTree>
    <p:extLst>
      <p:ext uri="{BB962C8B-B14F-4D97-AF65-F5344CB8AC3E}">
        <p14:creationId xmlns:p14="http://schemas.microsoft.com/office/powerpoint/2010/main" val="25645756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sz="half" idx="2"/>
          </p:nvPr>
        </p:nvSpPr>
        <p:spPr>
          <a:xfrm>
            <a:off x="899592" y="1484784"/>
            <a:ext cx="3352800" cy="4896543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s-CO" sz="2000" dirty="0" smtClean="0"/>
              <a:t>La paz no puede entenderse como la ausencia de las diferencias y conflictos, sino como un proceso positivo, dinámico y participativo intrínsecamente vinculado a la democracia, la justicia, y el desarrollo para todos, gracias al cual se respetan las diferencias, se favorece el diálogo y los conflictos se transforman constantemente por medios no violentos en nuevas vías de entendimiento y cooperación    </a:t>
            </a:r>
            <a:endParaRPr lang="es-CO" sz="2000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914400" y="476672"/>
            <a:ext cx="3352800" cy="864096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s-CO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EDUCACIÓN PARA LA PAZ HOY</a:t>
            </a:r>
            <a:endParaRPr lang="es-CO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4651962" y="1052736"/>
            <a:ext cx="3904076" cy="5112568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s-CO" dirty="0" smtClean="0"/>
              <a:t>— Se leen nuevas situaciones generadoras de violencias</a:t>
            </a:r>
          </a:p>
          <a:p>
            <a:r>
              <a:rPr lang="es-CO" dirty="0" smtClean="0"/>
              <a:t>— Se habla de cultura de la violencia que ha de convertirse en cultura de paz</a:t>
            </a:r>
          </a:p>
          <a:p>
            <a:r>
              <a:rPr lang="es-CO" dirty="0" smtClean="0"/>
              <a:t>— Se establecen caminos y acciones necesarias para construir paz </a:t>
            </a:r>
          </a:p>
          <a:p>
            <a:r>
              <a:rPr lang="es-CO" dirty="0" smtClean="0"/>
              <a:t>— El concepto de desarrollo ocupa lugar importante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751934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1849580"/>
              </p:ext>
            </p:extLst>
          </p:nvPr>
        </p:nvGraphicFramePr>
        <p:xfrm>
          <a:off x="323850" y="1739354"/>
          <a:ext cx="8351838" cy="4713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207097" y="260648"/>
            <a:ext cx="8698842" cy="1402416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es-CO" sz="3200" b="1" dirty="0" smtClean="0">
                <a:solidFill>
                  <a:schemeClr val="tx1"/>
                </a:solidFill>
              </a:rPr>
              <a:t>Historia de la Educación para la paz</a:t>
            </a:r>
            <a:endParaRPr lang="es-CO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9101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3E4D8C3-56A4-4594-9E27-3780CAABECC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EC321C1-BEE6-4AB2-BD67-6772D6C87B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5C3CF0C-AA18-40AE-A530-9068B51E3F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4CFAE46-49A0-4FF7-A429-0A01078D3C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DA92587-BF02-486F-AA3B-D1C570F021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66CE85D-AFF1-4198-B464-07129E1A0E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46917D1-36A3-4D73-A0B3-8191C4C791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  <p:bldP spid="4" grpId="0" animBg="1"/>
      <p:bldP spid="4" grpId="1" animBg="1"/>
      <p:bldP spid="4" grpId="2" animBg="1"/>
      <p:bldP spid="4" grpId="3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 fontScale="90000"/>
          </a:bodyPr>
          <a:lstStyle/>
          <a:p>
            <a:pPr lvl="0"/>
            <a:r>
              <a:rPr lang="es-CO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arajita" pitchFamily="34" charset="0"/>
                <a:cs typeface="Aparajita" pitchFamily="34" charset="0"/>
              </a:rPr>
              <a:t>Los movimientos </a:t>
            </a:r>
            <a:r>
              <a:rPr lang="es-CO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arajita" pitchFamily="34" charset="0"/>
                <a:cs typeface="Aparajita" pitchFamily="34" charset="0"/>
              </a:rPr>
              <a:t>pedagógicos:</a:t>
            </a:r>
            <a:r>
              <a:rPr lang="es-CO" dirty="0">
                <a:solidFill>
                  <a:schemeClr val="tx1"/>
                </a:solidFill>
                <a:latin typeface="Aparajita" pitchFamily="34" charset="0"/>
                <a:cs typeface="Aparajita" pitchFamily="34" charset="0"/>
              </a:rPr>
              <a:t/>
            </a:r>
            <a:br>
              <a:rPr lang="es-CO" dirty="0">
                <a:solidFill>
                  <a:schemeClr val="tx1"/>
                </a:solidFill>
                <a:latin typeface="Aparajita" pitchFamily="34" charset="0"/>
                <a:cs typeface="Aparajita" pitchFamily="34" charset="0"/>
              </a:rPr>
            </a:br>
            <a:r>
              <a:rPr lang="es-CO" dirty="0" smtClean="0">
                <a:solidFill>
                  <a:schemeClr val="tx1"/>
                </a:solidFill>
                <a:latin typeface="Aparajita" pitchFamily="34" charset="0"/>
                <a:cs typeface="Aparajita" pitchFamily="34" charset="0"/>
              </a:rPr>
              <a:t>con visiones complementarias</a:t>
            </a:r>
            <a:endParaRPr lang="es-CO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7" name="6 Marcador de texto"/>
          <p:cNvSpPr>
            <a:spLocks noGrp="1"/>
          </p:cNvSpPr>
          <p:nvPr>
            <p:ph type="body" idx="1"/>
          </p:nvPr>
        </p:nvSpPr>
        <p:spPr>
          <a:xfrm>
            <a:off x="611560" y="2708920"/>
            <a:ext cx="3822192" cy="639762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25000" lnSpcReduction="20000"/>
          </a:bodyPr>
          <a:lstStyle/>
          <a:p>
            <a:endParaRPr lang="es-CO" dirty="0" smtClean="0"/>
          </a:p>
          <a:p>
            <a:endParaRPr lang="es-CO" sz="8000" dirty="0" smtClean="0">
              <a:solidFill>
                <a:schemeClr val="tx1"/>
              </a:solidFill>
            </a:endParaRPr>
          </a:p>
          <a:p>
            <a:r>
              <a:rPr lang="es-CO" sz="8000" dirty="0" smtClean="0">
                <a:solidFill>
                  <a:schemeClr val="tx1"/>
                </a:solidFill>
              </a:rPr>
              <a:t>Seminario de </a:t>
            </a:r>
          </a:p>
          <a:p>
            <a:r>
              <a:rPr lang="es-CO" sz="8000" dirty="0">
                <a:solidFill>
                  <a:schemeClr val="tx1"/>
                </a:solidFill>
              </a:rPr>
              <a:t>educación </a:t>
            </a:r>
            <a:r>
              <a:rPr lang="es-CO" sz="8000" dirty="0" smtClean="0">
                <a:solidFill>
                  <a:schemeClr val="tx1"/>
                </a:solidFill>
              </a:rPr>
              <a:t>para la </a:t>
            </a:r>
            <a:r>
              <a:rPr lang="es-CO" sz="8000" dirty="0">
                <a:solidFill>
                  <a:schemeClr val="tx1"/>
                </a:solidFill>
              </a:rPr>
              <a:t>paz</a:t>
            </a:r>
            <a:r>
              <a:rPr lang="es-CO" sz="4900" dirty="0">
                <a:solidFill>
                  <a:schemeClr val="tx1"/>
                </a:solidFill>
              </a:rPr>
              <a:t> </a:t>
            </a:r>
          </a:p>
          <a:p>
            <a:r>
              <a:rPr lang="es-CO" sz="4900" dirty="0" smtClean="0">
                <a:solidFill>
                  <a:schemeClr val="tx1"/>
                </a:solidFill>
              </a:rPr>
              <a:t> </a:t>
            </a:r>
          </a:p>
          <a:p>
            <a:r>
              <a:rPr lang="es-CO" sz="8000" dirty="0" smtClean="0">
                <a:solidFill>
                  <a:schemeClr val="tx1"/>
                </a:solidFill>
              </a:rPr>
              <a:t>para</a:t>
            </a:r>
            <a:endParaRPr lang="es-CO" dirty="0"/>
          </a:p>
        </p:txBody>
      </p:sp>
      <p:sp>
        <p:nvSpPr>
          <p:cNvPr id="2" name="Marcador de contenido 1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algn="just"/>
            <a:r>
              <a:rPr lang="es-CO" sz="1800" dirty="0" smtClean="0">
                <a:solidFill>
                  <a:schemeClr val="tx1"/>
                </a:solidFill>
              </a:rPr>
              <a:t>Movimientos ara la renovación pedagógica: </a:t>
            </a:r>
          </a:p>
          <a:p>
            <a:pPr algn="just"/>
            <a:r>
              <a:rPr lang="es-CO" sz="1800" dirty="0" smtClean="0">
                <a:solidFill>
                  <a:schemeClr val="tx1"/>
                </a:solidFill>
              </a:rPr>
              <a:t>Escuela </a:t>
            </a:r>
            <a:r>
              <a:rPr lang="es-CO" sz="1800" dirty="0">
                <a:solidFill>
                  <a:schemeClr val="tx1"/>
                </a:solidFill>
              </a:rPr>
              <a:t>Nueva después de la primera guerra mundial</a:t>
            </a:r>
          </a:p>
          <a:p>
            <a:pPr algn="just"/>
            <a:r>
              <a:rPr lang="es-CO" sz="1800" dirty="0" smtClean="0">
                <a:solidFill>
                  <a:schemeClr val="tx1"/>
                </a:solidFill>
              </a:rPr>
              <a:t>Movimiento </a:t>
            </a:r>
            <a:r>
              <a:rPr lang="es-CO" sz="1800" dirty="0">
                <a:solidFill>
                  <a:schemeClr val="tx1"/>
                </a:solidFill>
              </a:rPr>
              <a:t>por la paz </a:t>
            </a:r>
            <a:endParaRPr lang="es-CO" sz="1800" dirty="0" smtClean="0">
              <a:solidFill>
                <a:schemeClr val="tx1"/>
              </a:solidFill>
            </a:endParaRPr>
          </a:p>
          <a:p>
            <a:pPr algn="just"/>
            <a:r>
              <a:rPr lang="es-CO" sz="1800" dirty="0" smtClean="0">
                <a:solidFill>
                  <a:schemeClr val="tx1"/>
                </a:solidFill>
              </a:rPr>
              <a:t>La </a:t>
            </a:r>
            <a:r>
              <a:rPr lang="es-CO" sz="1800" dirty="0">
                <a:solidFill>
                  <a:schemeClr val="tx1"/>
                </a:solidFill>
              </a:rPr>
              <a:t>investigación para la paz tras la segunda guerra mundial </a:t>
            </a:r>
            <a:endParaRPr lang="es-CO" sz="1800" dirty="0" smtClean="0">
              <a:solidFill>
                <a:schemeClr val="tx1"/>
              </a:solidFill>
            </a:endParaRPr>
          </a:p>
          <a:p>
            <a:pPr algn="just"/>
            <a:r>
              <a:rPr lang="es-CO" sz="1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</a:t>
            </a:r>
            <a:r>
              <a:rPr lang="es-CO" sz="1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consolida: mediados de los </a:t>
            </a:r>
            <a:r>
              <a:rPr lang="es-CO" sz="1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50 y </a:t>
            </a:r>
            <a:r>
              <a:rPr lang="es-CO" sz="1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principio de </a:t>
            </a:r>
            <a:r>
              <a:rPr lang="es-CO" sz="1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60</a:t>
            </a:r>
            <a:endParaRPr lang="es-CO" sz="1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s-CO" sz="1800" dirty="0"/>
              <a:t> </a:t>
            </a:r>
          </a:p>
          <a:p>
            <a:pPr marL="0" indent="0" algn="ctr">
              <a:buNone/>
            </a:pPr>
            <a:endParaRPr lang="es-CO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7 Marcador de texto"/>
          <p:cNvSpPr>
            <a:spLocks noGrp="1"/>
          </p:cNvSpPr>
          <p:nvPr>
            <p:ph type="body" sz="quarter" idx="3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es-CO" dirty="0" smtClean="0">
                <a:solidFill>
                  <a:schemeClr val="tx1"/>
                </a:solidFill>
              </a:rPr>
              <a:t>Las cuatro olas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s-CO" dirty="0">
                <a:solidFill>
                  <a:schemeClr val="tx1"/>
                </a:solidFill>
              </a:rPr>
              <a:t> Escuela Nueva</a:t>
            </a:r>
          </a:p>
          <a:p>
            <a:endParaRPr lang="es-CO" dirty="0" smtClean="0">
              <a:solidFill>
                <a:schemeClr val="tx1"/>
              </a:solidFill>
            </a:endParaRPr>
          </a:p>
          <a:p>
            <a:r>
              <a:rPr lang="es-CO" dirty="0" smtClean="0">
                <a:solidFill>
                  <a:schemeClr val="tx1"/>
                </a:solidFill>
              </a:rPr>
              <a:t>Perspectiva </a:t>
            </a:r>
            <a:r>
              <a:rPr lang="es-CO" dirty="0">
                <a:solidFill>
                  <a:schemeClr val="tx1"/>
                </a:solidFill>
              </a:rPr>
              <a:t>de la UNESCO</a:t>
            </a:r>
          </a:p>
          <a:p>
            <a:endParaRPr lang="es-CO" dirty="0" smtClean="0">
              <a:solidFill>
                <a:schemeClr val="tx1"/>
              </a:solidFill>
            </a:endParaRPr>
          </a:p>
          <a:p>
            <a:r>
              <a:rPr lang="es-CO" dirty="0" smtClean="0">
                <a:solidFill>
                  <a:schemeClr val="tx1"/>
                </a:solidFill>
              </a:rPr>
              <a:t>La </a:t>
            </a:r>
            <a:r>
              <a:rPr lang="es-CO" dirty="0">
                <a:solidFill>
                  <a:schemeClr val="tx1"/>
                </a:solidFill>
              </a:rPr>
              <a:t>No Violencia</a:t>
            </a:r>
          </a:p>
          <a:p>
            <a:endParaRPr lang="es-CO" dirty="0" smtClean="0">
              <a:solidFill>
                <a:schemeClr val="tx1"/>
              </a:solidFill>
            </a:endParaRPr>
          </a:p>
          <a:p>
            <a:r>
              <a:rPr lang="es-CO" dirty="0" smtClean="0">
                <a:solidFill>
                  <a:schemeClr val="tx1"/>
                </a:solidFill>
              </a:rPr>
              <a:t>La </a:t>
            </a:r>
            <a:r>
              <a:rPr lang="es-CO" dirty="0">
                <a:solidFill>
                  <a:schemeClr val="tx1"/>
                </a:solidFill>
              </a:rPr>
              <a:t>investigación en Educación para la Paz</a:t>
            </a:r>
          </a:p>
          <a:p>
            <a:endParaRPr lang="es-CO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3302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O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Centrados en la escuela</a:t>
            </a:r>
          </a:p>
          <a:p>
            <a:pPr marL="0" indent="0">
              <a:buNone/>
            </a:pPr>
            <a:r>
              <a:rPr lang="es-CO" dirty="0" smtClean="0">
                <a:solidFill>
                  <a:schemeClr val="tx1"/>
                </a:solidFill>
              </a:rPr>
              <a:t>    La educación como núcleo que puede afectar la       cultura: su tarea es clave en la transformación cultural</a:t>
            </a:r>
          </a:p>
          <a:p>
            <a:endParaRPr lang="es-CO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s-CO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s-CO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Centrados en el ámbito de la cultura:</a:t>
            </a:r>
            <a:r>
              <a:rPr lang="es-CO" dirty="0" smtClean="0">
                <a:solidFill>
                  <a:schemeClr val="tx1"/>
                </a:solidFill>
              </a:rPr>
              <a:t> </a:t>
            </a:r>
          </a:p>
          <a:p>
            <a:pPr marL="0" indent="0">
              <a:buNone/>
            </a:pPr>
            <a:r>
              <a:rPr lang="es-CO" dirty="0" smtClean="0">
                <a:solidFill>
                  <a:schemeClr val="tx1"/>
                </a:solidFill>
              </a:rPr>
              <a:t>    La escuela está inmersa en un trabajo cultural más extenso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es-CO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Enfoques pedagógicos</a:t>
            </a:r>
            <a:endParaRPr lang="es-CO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535197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478604"/>
              </p:ext>
            </p:extLst>
          </p:nvPr>
        </p:nvGraphicFramePr>
        <p:xfrm>
          <a:off x="107504" y="116632"/>
          <a:ext cx="8856984" cy="63160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95536" y="-1220716"/>
            <a:ext cx="8229600" cy="1252728"/>
          </a:xfrm>
        </p:spPr>
        <p:txBody>
          <a:bodyPr>
            <a:normAutofit/>
          </a:bodyPr>
          <a:lstStyle/>
          <a:p>
            <a:r>
              <a:rPr lang="es-CO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FUNDAMENTOS TEÓRICOS de </a:t>
            </a:r>
            <a:r>
              <a:rPr lang="es-CO" sz="32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EPP</a:t>
            </a:r>
            <a:endParaRPr lang="es-CO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07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069D34A-A5DF-4068-B94C-8A3E3B7E637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A050817-BA44-4F65-88FF-1D458C47D8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21656CF-A223-481C-A7E5-72D56F7A62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908D6CE-CD18-4014-B5B3-F430B3508B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9D7A361-8B76-4DD1-8FDD-DEC95A99FF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C6C850A-2C7C-4778-8453-87A1714608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5B3181C-245C-416C-9BA5-73AC87E761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B5BC113-E285-4C60-B42C-5D8519152A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6DE121E-FC54-4AAA-A8FF-8B4D4C917E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4B9E618-F146-4F93-B393-37DDD6217E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54E32A4-15CC-46A4-B23A-FB84C54F77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3628D6D-0C2E-4C2B-B292-9E8319FCA1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E3F5ECE-897B-4649-B903-B844A4DF84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2214861-E42B-4B45-840A-214C3A82D1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BAC305B-9A86-4265-BA3E-54830CD630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 fontScale="90000"/>
          </a:bodyPr>
          <a:lstStyle/>
          <a:p>
            <a:pPr lvl="0"/>
            <a:r>
              <a:rPr lang="es-CO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arajita" pitchFamily="34" charset="0"/>
                <a:cs typeface="Aparajita" pitchFamily="34" charset="0"/>
              </a:rPr>
              <a:t>Los movimientos </a:t>
            </a:r>
            <a:r>
              <a:rPr lang="es-CO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parajita" pitchFamily="34" charset="0"/>
                <a:cs typeface="Aparajita" pitchFamily="34" charset="0"/>
              </a:rPr>
              <a:t>pedagógicos:</a:t>
            </a:r>
            <a:r>
              <a:rPr lang="es-CO" dirty="0">
                <a:solidFill>
                  <a:schemeClr val="tx1"/>
                </a:solidFill>
                <a:latin typeface="Aparajita" pitchFamily="34" charset="0"/>
                <a:cs typeface="Aparajita" pitchFamily="34" charset="0"/>
              </a:rPr>
              <a:t/>
            </a:r>
            <a:br>
              <a:rPr lang="es-CO" dirty="0">
                <a:solidFill>
                  <a:schemeClr val="tx1"/>
                </a:solidFill>
                <a:latin typeface="Aparajita" pitchFamily="34" charset="0"/>
                <a:cs typeface="Aparajita" pitchFamily="34" charset="0"/>
              </a:rPr>
            </a:br>
            <a:r>
              <a:rPr lang="es-CO" dirty="0" smtClean="0">
                <a:solidFill>
                  <a:schemeClr val="tx1"/>
                </a:solidFill>
                <a:latin typeface="Aparajita" pitchFamily="34" charset="0"/>
                <a:cs typeface="Aparajita" pitchFamily="34" charset="0"/>
              </a:rPr>
              <a:t>con visiones complementarias</a:t>
            </a:r>
            <a:endParaRPr lang="es-CO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Aparajita" pitchFamily="34" charset="0"/>
              <a:cs typeface="Aparajita" pitchFamily="34" charset="0"/>
            </a:endParaRPr>
          </a:p>
        </p:txBody>
      </p:sp>
      <p:sp>
        <p:nvSpPr>
          <p:cNvPr id="7" name="6 Marcador de texto"/>
          <p:cNvSpPr>
            <a:spLocks noGrp="1"/>
          </p:cNvSpPr>
          <p:nvPr>
            <p:ph type="body" idx="1"/>
          </p:nvPr>
        </p:nvSpPr>
        <p:spPr>
          <a:xfrm>
            <a:off x="611560" y="2708920"/>
            <a:ext cx="3822192" cy="639762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25000" lnSpcReduction="20000"/>
          </a:bodyPr>
          <a:lstStyle/>
          <a:p>
            <a:endParaRPr lang="es-CO" dirty="0" smtClean="0"/>
          </a:p>
          <a:p>
            <a:endParaRPr lang="es-CO" sz="8000" dirty="0" smtClean="0">
              <a:solidFill>
                <a:schemeClr val="tx1"/>
              </a:solidFill>
            </a:endParaRPr>
          </a:p>
          <a:p>
            <a:r>
              <a:rPr lang="es-CO" sz="8000" dirty="0" smtClean="0">
                <a:solidFill>
                  <a:schemeClr val="tx1"/>
                </a:solidFill>
              </a:rPr>
              <a:t>Seminario de </a:t>
            </a:r>
          </a:p>
          <a:p>
            <a:r>
              <a:rPr lang="es-CO" sz="8000" dirty="0">
                <a:solidFill>
                  <a:schemeClr val="tx1"/>
                </a:solidFill>
              </a:rPr>
              <a:t>educación </a:t>
            </a:r>
            <a:r>
              <a:rPr lang="es-CO" sz="8000" dirty="0" smtClean="0">
                <a:solidFill>
                  <a:schemeClr val="tx1"/>
                </a:solidFill>
              </a:rPr>
              <a:t>para la </a:t>
            </a:r>
            <a:r>
              <a:rPr lang="es-CO" sz="8000" dirty="0">
                <a:solidFill>
                  <a:schemeClr val="tx1"/>
                </a:solidFill>
              </a:rPr>
              <a:t>paz</a:t>
            </a:r>
            <a:r>
              <a:rPr lang="es-CO" sz="4900" dirty="0">
                <a:solidFill>
                  <a:schemeClr val="tx1"/>
                </a:solidFill>
              </a:rPr>
              <a:t> </a:t>
            </a:r>
          </a:p>
          <a:p>
            <a:r>
              <a:rPr lang="es-CO" sz="4900" dirty="0" smtClean="0">
                <a:solidFill>
                  <a:schemeClr val="tx1"/>
                </a:solidFill>
              </a:rPr>
              <a:t> </a:t>
            </a:r>
          </a:p>
          <a:p>
            <a:r>
              <a:rPr lang="es-CO" sz="8000" dirty="0" smtClean="0">
                <a:solidFill>
                  <a:schemeClr val="tx1"/>
                </a:solidFill>
              </a:rPr>
              <a:t>para</a:t>
            </a:r>
            <a:endParaRPr lang="es-CO" dirty="0"/>
          </a:p>
        </p:txBody>
      </p:sp>
      <p:sp>
        <p:nvSpPr>
          <p:cNvPr id="2" name="Marcador de contenido 1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algn="just"/>
            <a:r>
              <a:rPr lang="es-CO" sz="1800" dirty="0" smtClean="0">
                <a:solidFill>
                  <a:schemeClr val="tx1"/>
                </a:solidFill>
              </a:rPr>
              <a:t>Movimientos ara la renovación pedagógica: </a:t>
            </a:r>
          </a:p>
          <a:p>
            <a:pPr algn="just"/>
            <a:r>
              <a:rPr lang="es-CO" sz="1800" dirty="0" smtClean="0">
                <a:solidFill>
                  <a:schemeClr val="tx1"/>
                </a:solidFill>
              </a:rPr>
              <a:t>Escuela </a:t>
            </a:r>
            <a:r>
              <a:rPr lang="es-CO" sz="1800" dirty="0">
                <a:solidFill>
                  <a:schemeClr val="tx1"/>
                </a:solidFill>
              </a:rPr>
              <a:t>Nueva después de la primera guerra mundial</a:t>
            </a:r>
          </a:p>
          <a:p>
            <a:pPr algn="just"/>
            <a:r>
              <a:rPr lang="es-CO" sz="1800" dirty="0" smtClean="0">
                <a:solidFill>
                  <a:schemeClr val="tx1"/>
                </a:solidFill>
              </a:rPr>
              <a:t>Movimiento </a:t>
            </a:r>
            <a:r>
              <a:rPr lang="es-CO" sz="1800" dirty="0">
                <a:solidFill>
                  <a:schemeClr val="tx1"/>
                </a:solidFill>
              </a:rPr>
              <a:t>por la paz </a:t>
            </a:r>
            <a:endParaRPr lang="es-CO" sz="1800" dirty="0" smtClean="0">
              <a:solidFill>
                <a:schemeClr val="tx1"/>
              </a:solidFill>
            </a:endParaRPr>
          </a:p>
          <a:p>
            <a:pPr algn="just"/>
            <a:r>
              <a:rPr lang="es-CO" sz="1800" dirty="0" smtClean="0">
                <a:solidFill>
                  <a:schemeClr val="tx1"/>
                </a:solidFill>
              </a:rPr>
              <a:t>La </a:t>
            </a:r>
            <a:r>
              <a:rPr lang="es-CO" sz="1800" dirty="0">
                <a:solidFill>
                  <a:schemeClr val="tx1"/>
                </a:solidFill>
              </a:rPr>
              <a:t>investigación para la paz tras la segunda guerra mundial </a:t>
            </a:r>
            <a:endParaRPr lang="es-CO" sz="1800" dirty="0" smtClean="0">
              <a:solidFill>
                <a:schemeClr val="tx1"/>
              </a:solidFill>
            </a:endParaRPr>
          </a:p>
          <a:p>
            <a:pPr algn="just"/>
            <a:r>
              <a:rPr lang="es-CO" sz="1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</a:t>
            </a:r>
            <a:r>
              <a:rPr lang="es-CO" sz="1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consolida: mediados de los </a:t>
            </a:r>
            <a:r>
              <a:rPr lang="es-CO" sz="1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50 y </a:t>
            </a:r>
            <a:r>
              <a:rPr lang="es-CO" sz="1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principio de </a:t>
            </a:r>
            <a:r>
              <a:rPr lang="es-CO" sz="1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60</a:t>
            </a:r>
            <a:endParaRPr lang="es-CO" sz="1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CO" sz="1800" dirty="0"/>
              <a:t> </a:t>
            </a:r>
          </a:p>
          <a:p>
            <a:pPr marL="0" indent="0" algn="ctr">
              <a:buNone/>
            </a:pPr>
            <a:endParaRPr lang="es-CO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7 Marcador de texto"/>
          <p:cNvSpPr>
            <a:spLocks noGrp="1"/>
          </p:cNvSpPr>
          <p:nvPr>
            <p:ph type="body" sz="quarter" idx="3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es-CO" dirty="0" smtClean="0">
                <a:solidFill>
                  <a:schemeClr val="tx1"/>
                </a:solidFill>
              </a:rPr>
              <a:t>Las cuatro olas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s-CO" dirty="0">
                <a:solidFill>
                  <a:schemeClr val="tx1"/>
                </a:solidFill>
              </a:rPr>
              <a:t> Escuela Nueva</a:t>
            </a:r>
          </a:p>
          <a:p>
            <a:endParaRPr lang="es-CO" dirty="0" smtClean="0">
              <a:solidFill>
                <a:schemeClr val="tx1"/>
              </a:solidFill>
            </a:endParaRPr>
          </a:p>
          <a:p>
            <a:r>
              <a:rPr lang="es-CO" dirty="0" smtClean="0">
                <a:solidFill>
                  <a:schemeClr val="tx1"/>
                </a:solidFill>
              </a:rPr>
              <a:t>Perspectiva </a:t>
            </a:r>
            <a:r>
              <a:rPr lang="es-CO" dirty="0">
                <a:solidFill>
                  <a:schemeClr val="tx1"/>
                </a:solidFill>
              </a:rPr>
              <a:t>de la UNESCO</a:t>
            </a:r>
          </a:p>
          <a:p>
            <a:endParaRPr lang="es-CO" dirty="0" smtClean="0">
              <a:solidFill>
                <a:schemeClr val="tx1"/>
              </a:solidFill>
            </a:endParaRPr>
          </a:p>
          <a:p>
            <a:r>
              <a:rPr lang="es-CO" dirty="0" smtClean="0">
                <a:solidFill>
                  <a:schemeClr val="tx1"/>
                </a:solidFill>
              </a:rPr>
              <a:t>La </a:t>
            </a:r>
            <a:r>
              <a:rPr lang="es-CO" dirty="0">
                <a:solidFill>
                  <a:schemeClr val="tx1"/>
                </a:solidFill>
              </a:rPr>
              <a:t>No Violencia</a:t>
            </a:r>
          </a:p>
          <a:p>
            <a:endParaRPr lang="es-CO" dirty="0" smtClean="0">
              <a:solidFill>
                <a:schemeClr val="tx1"/>
              </a:solidFill>
            </a:endParaRPr>
          </a:p>
          <a:p>
            <a:r>
              <a:rPr lang="es-CO" dirty="0" smtClean="0">
                <a:solidFill>
                  <a:schemeClr val="tx1"/>
                </a:solidFill>
              </a:rPr>
              <a:t>La </a:t>
            </a:r>
            <a:r>
              <a:rPr lang="es-CO" dirty="0">
                <a:solidFill>
                  <a:schemeClr val="tx1"/>
                </a:solidFill>
              </a:rPr>
              <a:t>investigación en Educación para la Paz</a:t>
            </a:r>
          </a:p>
          <a:p>
            <a:endParaRPr lang="es-CO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708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es-CO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Enfoques</a:t>
            </a:r>
            <a:r>
              <a:rPr lang="es-CO" sz="3200" b="1" dirty="0" smtClean="0">
                <a:solidFill>
                  <a:schemeClr val="tx1"/>
                </a:solidFill>
              </a:rPr>
              <a:t> </a:t>
            </a:r>
            <a:r>
              <a:rPr lang="es-CO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pedagógicos de  </a:t>
            </a:r>
            <a:r>
              <a:rPr lang="es-CO" sz="32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EPP</a:t>
            </a:r>
            <a:endParaRPr lang="es-CO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13"/>
          </p:nvPr>
        </p:nvSpPr>
        <p:spPr>
          <a:xfrm>
            <a:off x="676655" y="2387704"/>
            <a:ext cx="3822192" cy="42816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O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Culturalista</a:t>
            </a:r>
          </a:p>
          <a:p>
            <a:pPr marL="0" indent="0">
              <a:buNone/>
            </a:pPr>
            <a:endParaRPr lang="es-CO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s-CO" sz="2000" dirty="0" smtClean="0">
                <a:solidFill>
                  <a:schemeClr val="tx1"/>
                </a:solidFill>
              </a:rPr>
              <a:t>Cultura d e paz tiene que afectar el orden simbólico de cultura de la violencia</a:t>
            </a:r>
          </a:p>
          <a:p>
            <a:endParaRPr lang="es-CO" sz="20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s-CO" sz="2000" dirty="0" smtClean="0">
                <a:solidFill>
                  <a:schemeClr val="tx1"/>
                </a:solidFill>
              </a:rPr>
              <a:t>  Trabajo educativo: construir  ciudadanía</a:t>
            </a:r>
          </a:p>
          <a:p>
            <a:endParaRPr lang="es-CO" sz="20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s-CO" sz="2000" dirty="0" smtClean="0">
                <a:solidFill>
                  <a:schemeClr val="tx1"/>
                </a:solidFill>
              </a:rPr>
              <a:t>  Salvaguardar autonomía de C/cultura y los valores comunes planetarios</a:t>
            </a:r>
            <a:endParaRPr lang="es-CO" sz="2000" dirty="0">
              <a:solidFill>
                <a:schemeClr val="tx1"/>
              </a:solidFill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14"/>
          </p:nvPr>
        </p:nvSpPr>
        <p:spPr>
          <a:xfrm>
            <a:off x="4572000" y="2348880"/>
            <a:ext cx="3822192" cy="4104456"/>
          </a:xfrm>
        </p:spPr>
        <p:txBody>
          <a:bodyPr>
            <a:normAutofit fontScale="70000" lnSpcReduction="20000"/>
          </a:bodyPr>
          <a:lstStyle/>
          <a:p>
            <a:r>
              <a:rPr lang="es-CO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</a:t>
            </a:r>
            <a:r>
              <a:rPr lang="es-CO" sz="29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Curricular</a:t>
            </a:r>
          </a:p>
          <a:p>
            <a:endParaRPr lang="es-CO" sz="2200" dirty="0" smtClean="0">
              <a:solidFill>
                <a:schemeClr val="tx1"/>
              </a:solidFill>
            </a:endParaRPr>
          </a:p>
          <a:p>
            <a:r>
              <a:rPr lang="es-CO" sz="2900" dirty="0" smtClean="0">
                <a:solidFill>
                  <a:schemeClr val="tx1"/>
                </a:solidFill>
              </a:rPr>
              <a:t>Referido a la escuela</a:t>
            </a:r>
          </a:p>
          <a:p>
            <a:r>
              <a:rPr lang="es-CO" sz="2900" dirty="0" smtClean="0">
                <a:solidFill>
                  <a:schemeClr val="tx1"/>
                </a:solidFill>
              </a:rPr>
              <a:t>Centrado en lo afectivo, cognitivo, actitudinal</a:t>
            </a:r>
          </a:p>
          <a:p>
            <a:endParaRPr lang="es-CO" sz="2900" dirty="0" smtClean="0">
              <a:solidFill>
                <a:schemeClr val="tx1"/>
              </a:solidFill>
            </a:endParaRPr>
          </a:p>
          <a:p>
            <a:r>
              <a:rPr lang="es-CO" sz="2900" dirty="0" smtClean="0">
                <a:solidFill>
                  <a:schemeClr val="tx1"/>
                </a:solidFill>
              </a:rPr>
              <a:t>Eje: planeamiento curricular </a:t>
            </a:r>
          </a:p>
          <a:p>
            <a:endParaRPr lang="es-CO" sz="2900" i="1" dirty="0" smtClean="0">
              <a:solidFill>
                <a:schemeClr val="tx1"/>
              </a:solidFill>
            </a:endParaRPr>
          </a:p>
          <a:p>
            <a:r>
              <a:rPr lang="es-CO" sz="2900" i="1" dirty="0" smtClean="0">
                <a:solidFill>
                  <a:schemeClr val="tx1"/>
                </a:solidFill>
              </a:rPr>
              <a:t>Organización escolar:</a:t>
            </a:r>
            <a:r>
              <a:rPr lang="es-CO" sz="2900" dirty="0" smtClean="0">
                <a:solidFill>
                  <a:schemeClr val="tx1"/>
                </a:solidFill>
              </a:rPr>
              <a:t> se ven hechos de paz</a:t>
            </a:r>
          </a:p>
          <a:p>
            <a:r>
              <a:rPr lang="es-CO" sz="2900" i="1" dirty="0" smtClean="0">
                <a:solidFill>
                  <a:schemeClr val="tx1"/>
                </a:solidFill>
              </a:rPr>
              <a:t>Entorno escolar</a:t>
            </a:r>
            <a:r>
              <a:rPr lang="es-CO" sz="2900" dirty="0" smtClean="0">
                <a:solidFill>
                  <a:schemeClr val="tx1"/>
                </a:solidFill>
              </a:rPr>
              <a:t>: se actúa localmente</a:t>
            </a:r>
          </a:p>
          <a:p>
            <a:r>
              <a:rPr lang="es-CO" sz="2900" i="1" dirty="0" smtClean="0">
                <a:solidFill>
                  <a:schemeClr val="tx1"/>
                </a:solidFill>
              </a:rPr>
              <a:t>Áreas escolares</a:t>
            </a:r>
            <a:r>
              <a:rPr lang="es-CO" sz="2900" dirty="0" smtClean="0">
                <a:solidFill>
                  <a:schemeClr val="tx1"/>
                </a:solidFill>
              </a:rPr>
              <a:t>: contenidos propios de </a:t>
            </a:r>
            <a:r>
              <a:rPr lang="es-CO" sz="2900" dirty="0" err="1" smtClean="0">
                <a:solidFill>
                  <a:schemeClr val="tx1"/>
                </a:solidFill>
              </a:rPr>
              <a:t>EPP</a:t>
            </a:r>
            <a:endParaRPr lang="es-CO" sz="29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8890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r>
              <a:rPr lang="es-CO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Enfoques</a:t>
            </a:r>
            <a:r>
              <a:rPr lang="es-CO" sz="3200" b="1" dirty="0">
                <a:solidFill>
                  <a:schemeClr val="tx1"/>
                </a:solidFill>
              </a:rPr>
              <a:t> </a:t>
            </a:r>
            <a:r>
              <a:rPr lang="es-CO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pedagógicos de  </a:t>
            </a:r>
            <a:r>
              <a:rPr lang="es-CO" sz="32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EPP</a:t>
            </a:r>
            <a:endParaRPr lang="es-CO" sz="3200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76656" y="1844824"/>
            <a:ext cx="3822192" cy="720080"/>
          </a:xfrm>
        </p:spPr>
        <p:txBody>
          <a:bodyPr/>
          <a:lstStyle/>
          <a:p>
            <a:r>
              <a:rPr lang="es-CO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Liberacionista</a:t>
            </a:r>
            <a:endParaRPr lang="es-CO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77332" y="2852936"/>
            <a:ext cx="3820055" cy="3273227"/>
          </a:xfrm>
        </p:spPr>
        <p:txBody>
          <a:bodyPr>
            <a:normAutofit lnSpcReduction="10000"/>
          </a:bodyPr>
          <a:lstStyle/>
          <a:p>
            <a:r>
              <a:rPr lang="es-CO" dirty="0" smtClean="0">
                <a:solidFill>
                  <a:schemeClr val="tx1"/>
                </a:solidFill>
              </a:rPr>
              <a:t>Educación del afecto para aprender a resolver os conflictos</a:t>
            </a:r>
          </a:p>
          <a:p>
            <a:r>
              <a:rPr lang="es-CO" dirty="0" smtClean="0">
                <a:solidFill>
                  <a:schemeClr val="tx1"/>
                </a:solidFill>
              </a:rPr>
              <a:t>Para la desobediencia</a:t>
            </a:r>
          </a:p>
          <a:p>
            <a:r>
              <a:rPr lang="es-CO" dirty="0" smtClean="0">
                <a:solidFill>
                  <a:schemeClr val="tx1"/>
                </a:solidFill>
              </a:rPr>
              <a:t>Para moverse en la realidad injusta</a:t>
            </a:r>
          </a:p>
          <a:p>
            <a:r>
              <a:rPr lang="es-CO" dirty="0" smtClean="0">
                <a:solidFill>
                  <a:schemeClr val="tx1"/>
                </a:solidFill>
              </a:rPr>
              <a:t>Forma sentimientos a partir de la vivencia social: </a:t>
            </a:r>
            <a:r>
              <a:rPr lang="es-CO" dirty="0">
                <a:solidFill>
                  <a:schemeClr val="tx1"/>
                </a:solidFill>
              </a:rPr>
              <a:t>é</a:t>
            </a:r>
            <a:r>
              <a:rPr lang="es-CO" dirty="0" smtClean="0">
                <a:solidFill>
                  <a:schemeClr val="tx1"/>
                </a:solidFill>
              </a:rPr>
              <a:t>nfasis socio-afectivo</a:t>
            </a:r>
          </a:p>
          <a:p>
            <a:r>
              <a:rPr lang="es-CO" dirty="0" smtClean="0">
                <a:solidFill>
                  <a:schemeClr val="tx1"/>
                </a:solidFill>
              </a:rPr>
              <a:t>Abre la escuela a la realidad  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4008" y="1700808"/>
            <a:ext cx="3822192" cy="1008112"/>
          </a:xfrm>
        </p:spPr>
        <p:txBody>
          <a:bodyPr/>
          <a:lstStyle/>
          <a:p>
            <a:r>
              <a:rPr lang="es-CO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Pragmático</a:t>
            </a:r>
            <a:endParaRPr lang="es-CO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708920"/>
            <a:ext cx="3822192" cy="3417243"/>
          </a:xfrm>
        </p:spPr>
        <p:txBody>
          <a:bodyPr/>
          <a:lstStyle/>
          <a:p>
            <a:endParaRPr lang="es-CO" dirty="0" smtClean="0"/>
          </a:p>
          <a:p>
            <a:r>
              <a:rPr lang="es-CO" dirty="0" smtClean="0">
                <a:solidFill>
                  <a:schemeClr val="tx1"/>
                </a:solidFill>
              </a:rPr>
              <a:t>Se centra en acciones prácticas de </a:t>
            </a:r>
            <a:r>
              <a:rPr lang="es-CO" dirty="0" err="1" smtClean="0">
                <a:solidFill>
                  <a:schemeClr val="tx1"/>
                </a:solidFill>
              </a:rPr>
              <a:t>EPP</a:t>
            </a:r>
            <a:r>
              <a:rPr lang="es-CO" dirty="0" smtClean="0">
                <a:solidFill>
                  <a:schemeClr val="tx1"/>
                </a:solidFill>
              </a:rPr>
              <a:t> pero no </a:t>
            </a:r>
            <a:r>
              <a:rPr lang="es-CO" dirty="0" err="1" smtClean="0">
                <a:solidFill>
                  <a:schemeClr val="tx1"/>
                </a:solidFill>
              </a:rPr>
              <a:t>cortoplazistas</a:t>
            </a:r>
            <a:r>
              <a:rPr lang="es-CO" dirty="0" smtClean="0">
                <a:solidFill>
                  <a:schemeClr val="tx1"/>
                </a:solidFill>
              </a:rPr>
              <a:t>: proyectos, documentos,  campañas</a:t>
            </a:r>
          </a:p>
          <a:p>
            <a:endParaRPr lang="es-CO" dirty="0">
              <a:solidFill>
                <a:schemeClr val="tx1"/>
              </a:solidFill>
            </a:endParaRPr>
          </a:p>
          <a:p>
            <a:endParaRPr lang="es-CO" dirty="0" smtClean="0">
              <a:solidFill>
                <a:schemeClr val="tx1"/>
              </a:solidFill>
            </a:endParaRPr>
          </a:p>
          <a:p>
            <a:r>
              <a:rPr lang="es-CO" dirty="0" smtClean="0">
                <a:solidFill>
                  <a:schemeClr val="tx1"/>
                </a:solidFill>
              </a:rPr>
              <a:t>Propósito central: manejo de los conflictos </a:t>
            </a:r>
            <a:endParaRPr lang="es-CO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81354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 de onda">
  <a:themeElements>
    <a:clrScheme name="Forma de onda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Forma de onda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orma de onda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4977</TotalTime>
  <Words>993</Words>
  <Application>Microsoft Office PowerPoint</Application>
  <PresentationFormat>Presentación en pantalla (4:3)</PresentationFormat>
  <Paragraphs>216</Paragraphs>
  <Slides>27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28" baseType="lpstr">
      <vt:lpstr>Forma de onda</vt:lpstr>
      <vt:lpstr>GOBERNACIÓN DE ANTIOQUIA FORO DEPARTAMENTAL POLÍTICAS DE CONVIVENCIA Y EDUCACIÓN PARA LA PAZ </vt:lpstr>
      <vt:lpstr> EDUCACIÓN PARA LA PAZ </vt:lpstr>
      <vt:lpstr>Historia de la Educación para la paz</vt:lpstr>
      <vt:lpstr>Los movimientos pedagógicos: con visiones complementarias</vt:lpstr>
      <vt:lpstr>Enfoques pedagógicos</vt:lpstr>
      <vt:lpstr>FUNDAMENTOS TEÓRICOS de EPP</vt:lpstr>
      <vt:lpstr>Los movimientos pedagógicos: con visiones complementarias</vt:lpstr>
      <vt:lpstr>Enfoques pedagógicos de  EPP</vt:lpstr>
      <vt:lpstr>Enfoques pedagógicos de  EPP</vt:lpstr>
      <vt:lpstr>DESAFÍOS DE LA EDUCACIÓN PARA LA PAZ</vt:lpstr>
      <vt:lpstr>DESAFÍOS DE LA EDUCACIÓN PARA LA PAZ</vt:lpstr>
      <vt:lpstr>DESAFÍOS DE LA EDUCACIÓN PARA LA PAZ</vt:lpstr>
      <vt:lpstr>DESAFÍOS DE LA EDUCACIÓN PARA LA PAZ</vt:lpstr>
      <vt:lpstr>DESAFÍOS DE LA EDUCACIÓN PARA LA PAZ</vt:lpstr>
      <vt:lpstr>DESAFÍOS DE LA EDUCACIÓN PARA LA PAZ</vt:lpstr>
      <vt:lpstr>DESAFÍOS DE LA EDUCACIÓN PARA LA PAZ</vt:lpstr>
      <vt:lpstr>DESAFÍOS DE LA EDUCACIÓN PARA LA PAZ</vt:lpstr>
      <vt:lpstr>DESAFÍOS DE LA EDUCACIÓN PARA LA PAZ</vt:lpstr>
      <vt:lpstr>DESAFÍOS DE LA EDUCACIÓN PARA LA PAZ</vt:lpstr>
      <vt:lpstr>DESAFÍOS DE LA EDUCACIÓN PARA LA PAZ</vt:lpstr>
      <vt:lpstr>DESAFÍOS DE LA EDUCACIÓN PARA LA PAZ</vt:lpstr>
      <vt:lpstr>DESAFÍOS DE LA EDUCACIÓN PARA LA PAZ</vt:lpstr>
      <vt:lpstr>DESAFÍOS DE LA EDUCACIÓN PARA LA PAZ</vt:lpstr>
      <vt:lpstr>Desafíos de la educación para la paz</vt:lpstr>
      <vt:lpstr>DESAFÍOS DE LA EDUCACIÓN PARA LA PAZ</vt:lpstr>
      <vt:lpstr>Desafíos de la educación para la paz</vt:lpstr>
      <vt:lpstr>EDUCACIÓN PARA LA PAZ HOY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albert</dc:creator>
  <cp:lastModifiedBy>Centro de copiado 2</cp:lastModifiedBy>
  <cp:revision>316</cp:revision>
  <dcterms:created xsi:type="dcterms:W3CDTF">2014-08-27T02:44:29Z</dcterms:created>
  <dcterms:modified xsi:type="dcterms:W3CDTF">2016-11-09T13:26:59Z</dcterms:modified>
</cp:coreProperties>
</file>