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3" r:id="rId11"/>
  </p:sldIdLst>
  <p:sldSz cx="9144000" cy="6858000" type="screen4x3"/>
  <p:notesSz cx="6858000" cy="9296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3" autoAdjust="0"/>
    <p:restoredTop sz="84203" autoAdjust="0"/>
  </p:normalViewPr>
  <p:slideViewPr>
    <p:cSldViewPr>
      <p:cViewPr>
        <p:scale>
          <a:sx n="83" d="100"/>
          <a:sy n="83" d="100"/>
        </p:scale>
        <p:origin x="-162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232B6-E760-4FDC-BECA-8464A68E94FF}" type="datetimeFigureOut">
              <a:rPr lang="es-CO" smtClean="0"/>
              <a:pPr/>
              <a:t>05/01/2017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8B785-2B02-4D6E-B2B2-42D35461DF1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9394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D41C-30AF-4147-B24B-EE0602E689DD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B25C-73D7-4CC4-9B84-E2950CE96C64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F113-FEB6-4606-B0CD-4B70E35B8AE5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1430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147A-EBAB-4189-9921-D0893500CA5A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2555-7923-4AC8-BEBC-DD8FEE5B193F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1430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852936"/>
            <a:ext cx="4038600" cy="32732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852936"/>
            <a:ext cx="4038600" cy="32732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F97B-1841-41D6-8839-F860506A7BBF}" type="datetime1">
              <a:rPr lang="es-CO" smtClean="0"/>
              <a:t>05/01/2017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6183" y="234888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3140967"/>
            <a:ext cx="4040188" cy="29851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4008" y="234888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3140967"/>
            <a:ext cx="4041775" cy="29851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1228-3CD6-4555-8D98-47ED83DFF3E9}" type="datetime1">
              <a:rPr lang="es-CO" smtClean="0"/>
              <a:t>05/01/2017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484784"/>
            <a:ext cx="8229600" cy="11430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A28F-E755-4217-8B18-4C9D02EFA3DE}" type="datetime1">
              <a:rPr lang="es-CO" smtClean="0"/>
              <a:t>05/01/2017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A51F-BD59-41B3-830B-825D1ACFCD83}" type="datetime1">
              <a:rPr lang="es-CO" smtClean="0"/>
              <a:t>05/01/2017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700808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1268760"/>
            <a:ext cx="5111750" cy="48574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3068960"/>
            <a:ext cx="3008313" cy="30572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CD3CE-0D8F-4294-9790-07DDA7CE9CA3}" type="datetime1">
              <a:rPr lang="es-CO" smtClean="0"/>
              <a:t>05/01/2017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E509-D457-4925-9546-D1EAD98CAA9D}" type="datetime1">
              <a:rPr lang="es-CO" smtClean="0"/>
              <a:t>05/01/2017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6AA2C-530D-479B-A0AB-8407F2D5C18A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D7CA6-2A67-4FD1-9A9B-03DD430A3C5D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7" name="6 Imagen" descr="presentacionsig-11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Imagen" descr="presentacionsig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C61B7-EC59-46A2-900A-7195BF466FFF}" type="datetime1">
              <a:rPr lang="es-CO" smtClean="0"/>
              <a:t>05/01/2017</a:t>
            </a:fld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1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presentacionsig-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A99B-26C7-4190-90FA-7DD5FA46AB0A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10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6 Marcador de contenido" descr="presentacionsig-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F50A-D442-4CE2-874C-E0116431A472}" type="datetime1">
              <a:rPr lang="es-CO" smtClean="0"/>
              <a:t>05/01/2017</a:t>
            </a:fld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2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presentacionsig-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B6EA-8B25-4995-8C7E-2A5FC0AE5AC4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3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presentacionsig-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2457" y="0"/>
            <a:ext cx="9166457" cy="6874843"/>
          </a:xfr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6B70-ACDF-4A94-BB18-0A0155B32099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4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26" name="Picture 2" descr="D:\IARANGOC\My Documents\varios sig\Varios SIG 2016\MAPAS DE PROCESOS\mapa procesos 23 julio 26 2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4896544"/>
          </a:xfrm>
          <a:prstGeom prst="rect">
            <a:avLst/>
          </a:prstGeom>
          <a:noFill/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893AE-9471-42A0-BD21-0FAF93A96795}" type="datetime1">
              <a:rPr lang="es-CO" smtClean="0"/>
              <a:t>05/01/2017</a:t>
            </a:fld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5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presentacionsig-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4FA9-8510-424A-A111-CE31808B385A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6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presentacionsig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D4C-6511-45E2-BFE4-93B70570642E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7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presentacionsig-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265AB-59E2-480A-8A11-6FF962B85DDF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8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 descr="presentacionsig-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19F6-2004-400D-8E8D-7A05B52CB367}" type="datetime1">
              <a:rPr lang="es-CO" smtClean="0"/>
              <a:t>05/01/2017</a:t>
            </a:fld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D7CA6-2A67-4FD1-9A9B-03DD430A3C5D}" type="slidenum">
              <a:rPr lang="es-CO" smtClean="0"/>
              <a:pPr/>
              <a:t>9</a:t>
            </a:fld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20</Words>
  <Application>Microsoft Office PowerPoint</Application>
  <PresentationFormat>Presentación en pantalla (4:3)</PresentationFormat>
  <Paragraphs>20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JTABARESC</dc:creator>
  <cp:lastModifiedBy>JUAN EUGENIO MAYA LEMA</cp:lastModifiedBy>
  <cp:revision>61</cp:revision>
  <dcterms:created xsi:type="dcterms:W3CDTF">2016-01-19T20:21:18Z</dcterms:created>
  <dcterms:modified xsi:type="dcterms:W3CDTF">2017-01-05T18:38:02Z</dcterms:modified>
</cp:coreProperties>
</file>